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sldIdLst>
    <p:sldId id="257" r:id="rId2"/>
    <p:sldId id="258" r:id="rId3"/>
    <p:sldId id="273" r:id="rId4"/>
    <p:sldId id="2978" r:id="rId5"/>
    <p:sldId id="2979" r:id="rId6"/>
    <p:sldId id="2984" r:id="rId7"/>
    <p:sldId id="2982" r:id="rId8"/>
    <p:sldId id="2981" r:id="rId9"/>
    <p:sldId id="3022" r:id="rId10"/>
    <p:sldId id="2986" r:id="rId11"/>
    <p:sldId id="3024" r:id="rId12"/>
    <p:sldId id="3015" r:id="rId13"/>
    <p:sldId id="3023" r:id="rId14"/>
    <p:sldId id="3009" r:id="rId15"/>
    <p:sldId id="3021" r:id="rId16"/>
    <p:sldId id="2980" r:id="rId17"/>
    <p:sldId id="3010" r:id="rId18"/>
    <p:sldId id="3025" r:id="rId19"/>
    <p:sldId id="3018" r:id="rId20"/>
    <p:sldId id="3019" r:id="rId21"/>
    <p:sldId id="3020" r:id="rId22"/>
    <p:sldId id="2994" r:id="rId23"/>
    <p:sldId id="2995" r:id="rId24"/>
    <p:sldId id="270" r:id="rId25"/>
    <p:sldId id="268" r:id="rId26"/>
    <p:sldId id="275" r:id="rId27"/>
    <p:sldId id="269" r:id="rId28"/>
    <p:sldId id="271" r:id="rId29"/>
    <p:sldId id="3016" r:id="rId30"/>
    <p:sldId id="3017" r:id="rId31"/>
    <p:sldId id="3034" r:id="rId32"/>
    <p:sldId id="2996" r:id="rId33"/>
    <p:sldId id="2997" r:id="rId34"/>
    <p:sldId id="2998" r:id="rId35"/>
    <p:sldId id="2999" r:id="rId36"/>
    <p:sldId id="284" r:id="rId37"/>
    <p:sldId id="277" r:id="rId38"/>
    <p:sldId id="278" r:id="rId39"/>
    <p:sldId id="279" r:id="rId40"/>
    <p:sldId id="280" r:id="rId41"/>
    <p:sldId id="3011" r:id="rId42"/>
    <p:sldId id="281" r:id="rId43"/>
    <p:sldId id="3026" r:id="rId44"/>
    <p:sldId id="3012" r:id="rId45"/>
    <p:sldId id="3027" r:id="rId46"/>
    <p:sldId id="3028" r:id="rId47"/>
    <p:sldId id="3029" r:id="rId48"/>
    <p:sldId id="3005" r:id="rId49"/>
    <p:sldId id="3030" r:id="rId50"/>
    <p:sldId id="3006" r:id="rId51"/>
    <p:sldId id="3032" r:id="rId52"/>
    <p:sldId id="3033" r:id="rId53"/>
    <p:sldId id="3014" r:id="rId54"/>
    <p:sldId id="3007" r:id="rId55"/>
    <p:sldId id="282" r:id="rId56"/>
    <p:sldId id="283" r:id="rId57"/>
    <p:sldId id="3013" r:id="rId58"/>
    <p:sldId id="272"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9BAE19-1932-439F-B990-2A735FD6FCF1}" v="6" dt="2024-08-29T00:19:15.1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0072" autoAdjust="0"/>
    <p:restoredTop sz="96214"/>
  </p:normalViewPr>
  <p:slideViewPr>
    <p:cSldViewPr snapToGrid="0">
      <p:cViewPr>
        <p:scale>
          <a:sx n="108" d="100"/>
          <a:sy n="108" d="100"/>
        </p:scale>
        <p:origin x="-352" y="1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ja Prescher" userId="fb7721861d540e87" providerId="LiveId" clId="{439DCFF5-5683-4F4E-B6A5-F494DC38A8BA}"/>
    <pc:docChg chg="undo redo custSel addSld delSld modSld sldOrd">
      <pc:chgData name="Anja Prescher" userId="fb7721861d540e87" providerId="LiveId" clId="{439DCFF5-5683-4F4E-B6A5-F494DC38A8BA}" dt="2023-09-13T00:48:50.976" v="14364" actId="165"/>
      <pc:docMkLst>
        <pc:docMk/>
      </pc:docMkLst>
      <pc:sldChg chg="modSp mod">
        <pc:chgData name="Anja Prescher" userId="fb7721861d540e87" providerId="LiveId" clId="{439DCFF5-5683-4F4E-B6A5-F494DC38A8BA}" dt="2023-08-27T22:24:21.090" v="12574" actId="20577"/>
        <pc:sldMkLst>
          <pc:docMk/>
          <pc:sldMk cId="3135568625" sldId="269"/>
        </pc:sldMkLst>
        <pc:spChg chg="mod">
          <ac:chgData name="Anja Prescher" userId="fb7721861d540e87" providerId="LiveId" clId="{439DCFF5-5683-4F4E-B6A5-F494DC38A8BA}" dt="2023-08-27T22:24:21.090" v="12574" actId="20577"/>
          <ac:spMkLst>
            <pc:docMk/>
            <pc:sldMk cId="3135568625" sldId="269"/>
            <ac:spMk id="3" creationId="{00000000-0000-0000-0000-000000000000}"/>
          </ac:spMkLst>
        </pc:spChg>
      </pc:sldChg>
      <pc:sldChg chg="addSp delSp modSp mod">
        <pc:chgData name="Anja Prescher" userId="fb7721861d540e87" providerId="LiveId" clId="{439DCFF5-5683-4F4E-B6A5-F494DC38A8BA}" dt="2023-08-27T22:29:02.798" v="12667"/>
        <pc:sldMkLst>
          <pc:docMk/>
          <pc:sldMk cId="318507005" sldId="271"/>
        </pc:sldMkLst>
        <pc:spChg chg="mod">
          <ac:chgData name="Anja Prescher" userId="fb7721861d540e87" providerId="LiveId" clId="{439DCFF5-5683-4F4E-B6A5-F494DC38A8BA}" dt="2023-08-27T22:29:02.798" v="12667"/>
          <ac:spMkLst>
            <pc:docMk/>
            <pc:sldMk cId="318507005" sldId="271"/>
            <ac:spMk id="3" creationId="{00000000-0000-0000-0000-000000000000}"/>
          </ac:spMkLst>
        </pc:spChg>
        <pc:picChg chg="add del mod">
          <ac:chgData name="Anja Prescher" userId="fb7721861d540e87" providerId="LiveId" clId="{439DCFF5-5683-4F4E-B6A5-F494DC38A8BA}" dt="2023-08-27T22:12:53.591" v="12257" actId="478"/>
          <ac:picMkLst>
            <pc:docMk/>
            <pc:sldMk cId="318507005" sldId="271"/>
            <ac:picMk id="4" creationId="{71036A0C-86B9-B9E2-64C4-E83E3B88FB7F}"/>
          </ac:picMkLst>
        </pc:picChg>
        <pc:picChg chg="add del mod">
          <ac:chgData name="Anja Prescher" userId="fb7721861d540e87" providerId="LiveId" clId="{439DCFF5-5683-4F4E-B6A5-F494DC38A8BA}" dt="2023-08-27T22:09:56.724" v="12248"/>
          <ac:picMkLst>
            <pc:docMk/>
            <pc:sldMk cId="318507005" sldId="271"/>
            <ac:picMk id="5" creationId="{50369D73-A5C0-7053-4956-404B6D2A264C}"/>
          </ac:picMkLst>
        </pc:picChg>
      </pc:sldChg>
      <pc:sldChg chg="addSp delSp modSp mod">
        <pc:chgData name="Anja Prescher" userId="fb7721861d540e87" providerId="LiveId" clId="{439DCFF5-5683-4F4E-B6A5-F494DC38A8BA}" dt="2023-08-27T22:23:33.323" v="12571" actId="20577"/>
        <pc:sldMkLst>
          <pc:docMk/>
          <pc:sldMk cId="2641045367" sldId="275"/>
        </pc:sldMkLst>
        <pc:spChg chg="del">
          <ac:chgData name="Anja Prescher" userId="fb7721861d540e87" providerId="LiveId" clId="{439DCFF5-5683-4F4E-B6A5-F494DC38A8BA}" dt="2023-08-27T22:11:41.216" v="12253" actId="478"/>
          <ac:spMkLst>
            <pc:docMk/>
            <pc:sldMk cId="2641045367" sldId="275"/>
            <ac:spMk id="5" creationId="{AA71642B-DD68-D796-FBA7-D1C85BB6088E}"/>
          </ac:spMkLst>
        </pc:spChg>
        <pc:spChg chg="add mod">
          <ac:chgData name="Anja Prescher" userId="fb7721861d540e87" providerId="LiveId" clId="{439DCFF5-5683-4F4E-B6A5-F494DC38A8BA}" dt="2023-08-27T22:15:55.967" v="12374" actId="1076"/>
          <ac:spMkLst>
            <pc:docMk/>
            <pc:sldMk cId="2641045367" sldId="275"/>
            <ac:spMk id="7" creationId="{DEF3F692-9AE8-3A25-AFFD-261BAE3D3F65}"/>
          </ac:spMkLst>
        </pc:spChg>
        <pc:graphicFrameChg chg="add mod modGraphic">
          <ac:chgData name="Anja Prescher" userId="fb7721861d540e87" providerId="LiveId" clId="{439DCFF5-5683-4F4E-B6A5-F494DC38A8BA}" dt="2023-08-27T22:23:33.323" v="12571" actId="20577"/>
          <ac:graphicFrameMkLst>
            <pc:docMk/>
            <pc:sldMk cId="2641045367" sldId="275"/>
            <ac:graphicFrameMk id="6" creationId="{1D7928FA-F1F1-FEB1-5659-502A31B70054}"/>
          </ac:graphicFrameMkLst>
        </pc:graphicFrameChg>
        <pc:picChg chg="mod">
          <ac:chgData name="Anja Prescher" userId="fb7721861d540e87" providerId="LiveId" clId="{439DCFF5-5683-4F4E-B6A5-F494DC38A8BA}" dt="2023-08-27T22:15:15.938" v="12367" actId="14100"/>
          <ac:picMkLst>
            <pc:docMk/>
            <pc:sldMk cId="2641045367" sldId="275"/>
            <ac:picMk id="4" creationId="{00000000-0000-0000-0000-000000000000}"/>
          </ac:picMkLst>
        </pc:picChg>
      </pc:sldChg>
      <pc:sldChg chg="modSp mod">
        <pc:chgData name="Anja Prescher" userId="fb7721861d540e87" providerId="LiveId" clId="{439DCFF5-5683-4F4E-B6A5-F494DC38A8BA}" dt="2023-08-27T01:33:47.686" v="154" actId="27636"/>
        <pc:sldMkLst>
          <pc:docMk/>
          <pc:sldMk cId="2650775790" sldId="277"/>
        </pc:sldMkLst>
        <pc:spChg chg="mod">
          <ac:chgData name="Anja Prescher" userId="fb7721861d540e87" providerId="LiveId" clId="{439DCFF5-5683-4F4E-B6A5-F494DC38A8BA}" dt="2023-08-27T01:33:47.686" v="154" actId="27636"/>
          <ac:spMkLst>
            <pc:docMk/>
            <pc:sldMk cId="2650775790" sldId="277"/>
            <ac:spMk id="3" creationId="{776C69CF-90C8-40FA-A36C-8404A186C073}"/>
          </ac:spMkLst>
        </pc:spChg>
      </pc:sldChg>
      <pc:sldChg chg="addSp delSp modSp mod">
        <pc:chgData name="Anja Prescher" userId="fb7721861d540e87" providerId="LiveId" clId="{439DCFF5-5683-4F4E-B6A5-F494DC38A8BA}" dt="2023-09-13T00:48:50.976" v="14364" actId="165"/>
        <pc:sldMkLst>
          <pc:docMk/>
          <pc:sldMk cId="2347344466" sldId="278"/>
        </pc:sldMkLst>
        <pc:spChg chg="add del mod">
          <ac:chgData name="Anja Prescher" userId="fb7721861d540e87" providerId="LiveId" clId="{439DCFF5-5683-4F4E-B6A5-F494DC38A8BA}" dt="2023-08-27T01:30:03.845" v="7"/>
          <ac:spMkLst>
            <pc:docMk/>
            <pc:sldMk cId="2347344466" sldId="278"/>
            <ac:spMk id="9" creationId="{1B1A077C-630C-B9EE-0318-A922BEA5527A}"/>
          </ac:spMkLst>
        </pc:spChg>
        <pc:spChg chg="mod topLvl">
          <ac:chgData name="Anja Prescher" userId="fb7721861d540e87" providerId="LiveId" clId="{439DCFF5-5683-4F4E-B6A5-F494DC38A8BA}" dt="2023-09-13T00:48:50.976" v="14364" actId="165"/>
          <ac:spMkLst>
            <pc:docMk/>
            <pc:sldMk cId="2347344466" sldId="278"/>
            <ac:spMk id="12" creationId="{B5E552CD-D218-10F1-43AF-0DC98CDFF265}"/>
          </ac:spMkLst>
        </pc:spChg>
        <pc:spChg chg="mod topLvl">
          <ac:chgData name="Anja Prescher" userId="fb7721861d540e87" providerId="LiveId" clId="{439DCFF5-5683-4F4E-B6A5-F494DC38A8BA}" dt="2023-09-13T00:48:50.976" v="14364" actId="165"/>
          <ac:spMkLst>
            <pc:docMk/>
            <pc:sldMk cId="2347344466" sldId="278"/>
            <ac:spMk id="14" creationId="{EC9E43A6-157A-803A-A106-2A5213F8749C}"/>
          </ac:spMkLst>
        </pc:spChg>
        <pc:spChg chg="mod topLvl">
          <ac:chgData name="Anja Prescher" userId="fb7721861d540e87" providerId="LiveId" clId="{439DCFF5-5683-4F4E-B6A5-F494DC38A8BA}" dt="2023-09-13T00:48:50.976" v="14364" actId="165"/>
          <ac:spMkLst>
            <pc:docMk/>
            <pc:sldMk cId="2347344466" sldId="278"/>
            <ac:spMk id="16" creationId="{4C1C3FE6-ACAC-8DDF-8095-193528EDF969}"/>
          </ac:spMkLst>
        </pc:spChg>
        <pc:spChg chg="mod topLvl">
          <ac:chgData name="Anja Prescher" userId="fb7721861d540e87" providerId="LiveId" clId="{439DCFF5-5683-4F4E-B6A5-F494DC38A8BA}" dt="2023-09-13T00:48:50.976" v="14364" actId="165"/>
          <ac:spMkLst>
            <pc:docMk/>
            <pc:sldMk cId="2347344466" sldId="278"/>
            <ac:spMk id="17" creationId="{06FAF7F8-BF92-CA53-7C57-0C7BB7394580}"/>
          </ac:spMkLst>
        </pc:spChg>
        <pc:spChg chg="mod">
          <ac:chgData name="Anja Prescher" userId="fb7721861d540e87" providerId="LiveId" clId="{439DCFF5-5683-4F4E-B6A5-F494DC38A8BA}" dt="2023-08-27T01:30:09.433" v="8"/>
          <ac:spMkLst>
            <pc:docMk/>
            <pc:sldMk cId="2347344466" sldId="278"/>
            <ac:spMk id="22" creationId="{28D1D149-C29C-DD30-F1A9-1DAAF0D5DE8B}"/>
          </ac:spMkLst>
        </pc:spChg>
        <pc:grpChg chg="del mod">
          <ac:chgData name="Anja Prescher" userId="fb7721861d540e87" providerId="LiveId" clId="{439DCFF5-5683-4F4E-B6A5-F494DC38A8BA}" dt="2023-09-13T00:48:50.976" v="14364" actId="165"/>
          <ac:grpSpMkLst>
            <pc:docMk/>
            <pc:sldMk cId="2347344466" sldId="278"/>
            <ac:grpSpMk id="18" creationId="{0D057545-2FC9-9C13-3F56-7D311B8BCE17}"/>
          </ac:grpSpMkLst>
        </pc:grpChg>
        <pc:picChg chg="mod topLvl">
          <ac:chgData name="Anja Prescher" userId="fb7721861d540e87" providerId="LiveId" clId="{439DCFF5-5683-4F4E-B6A5-F494DC38A8BA}" dt="2023-09-13T00:48:50.976" v="14364" actId="165"/>
          <ac:picMkLst>
            <pc:docMk/>
            <pc:sldMk cId="2347344466" sldId="278"/>
            <ac:picMk id="11" creationId="{87928AC8-68D0-DD5D-A7A1-18B988991F99}"/>
          </ac:picMkLst>
        </pc:picChg>
        <pc:cxnChg chg="mod topLvl">
          <ac:chgData name="Anja Prescher" userId="fb7721861d540e87" providerId="LiveId" clId="{439DCFF5-5683-4F4E-B6A5-F494DC38A8BA}" dt="2023-09-13T00:48:50.976" v="14364" actId="165"/>
          <ac:cxnSpMkLst>
            <pc:docMk/>
            <pc:sldMk cId="2347344466" sldId="278"/>
            <ac:cxnSpMk id="13" creationId="{5A7FA668-DC4A-1164-D87B-FC651AAAC807}"/>
          </ac:cxnSpMkLst>
        </pc:cxnChg>
        <pc:cxnChg chg="mod topLvl">
          <ac:chgData name="Anja Prescher" userId="fb7721861d540e87" providerId="LiveId" clId="{439DCFF5-5683-4F4E-B6A5-F494DC38A8BA}" dt="2023-09-13T00:48:50.976" v="14364" actId="165"/>
          <ac:cxnSpMkLst>
            <pc:docMk/>
            <pc:sldMk cId="2347344466" sldId="278"/>
            <ac:cxnSpMk id="15" creationId="{E135D73D-24CB-C407-E3BD-4CC908B6E272}"/>
          </ac:cxnSpMkLst>
        </pc:cxnChg>
      </pc:sldChg>
      <pc:sldChg chg="modSp mod">
        <pc:chgData name="Anja Prescher" userId="fb7721861d540e87" providerId="LiveId" clId="{439DCFF5-5683-4F4E-B6A5-F494DC38A8BA}" dt="2023-08-27T03:05:06.704" v="2836" actId="113"/>
        <pc:sldMkLst>
          <pc:docMk/>
          <pc:sldMk cId="1646781540" sldId="279"/>
        </pc:sldMkLst>
        <pc:spChg chg="mod">
          <ac:chgData name="Anja Prescher" userId="fb7721861d540e87" providerId="LiveId" clId="{439DCFF5-5683-4F4E-B6A5-F494DC38A8BA}" dt="2023-08-27T03:05:06.704" v="2836" actId="113"/>
          <ac:spMkLst>
            <pc:docMk/>
            <pc:sldMk cId="1646781540" sldId="279"/>
            <ac:spMk id="3" creationId="{8CCE8ACD-0EA6-4C57-AB19-4D9EF48AC25B}"/>
          </ac:spMkLst>
        </pc:spChg>
      </pc:sldChg>
      <pc:sldChg chg="addSp delSp modSp mod">
        <pc:chgData name="Anja Prescher" userId="fb7721861d540e87" providerId="LiveId" clId="{439DCFF5-5683-4F4E-B6A5-F494DC38A8BA}" dt="2023-08-27T06:15:54.105" v="8874" actId="1076"/>
        <pc:sldMkLst>
          <pc:docMk/>
          <pc:sldMk cId="2172899656" sldId="280"/>
        </pc:sldMkLst>
        <pc:spChg chg="mod">
          <ac:chgData name="Anja Prescher" userId="fb7721861d540e87" providerId="LiveId" clId="{439DCFF5-5683-4F4E-B6A5-F494DC38A8BA}" dt="2023-08-27T01:46:46.675" v="488" actId="20577"/>
          <ac:spMkLst>
            <pc:docMk/>
            <pc:sldMk cId="2172899656" sldId="280"/>
            <ac:spMk id="2" creationId="{DDFEBA2D-5522-4D68-A74F-9FB63A79E550}"/>
          </ac:spMkLst>
        </pc:spChg>
        <pc:spChg chg="mod">
          <ac:chgData name="Anja Prescher" userId="fb7721861d540e87" providerId="LiveId" clId="{439DCFF5-5683-4F4E-B6A5-F494DC38A8BA}" dt="2023-08-27T02:07:44.892" v="1534" actId="20577"/>
          <ac:spMkLst>
            <pc:docMk/>
            <pc:sldMk cId="2172899656" sldId="280"/>
            <ac:spMk id="3" creationId="{0E324A8D-514E-43FB-B9E4-C2E80509EB86}"/>
          </ac:spMkLst>
        </pc:spChg>
        <pc:spChg chg="del mod">
          <ac:chgData name="Anja Prescher" userId="fb7721861d540e87" providerId="LiveId" clId="{439DCFF5-5683-4F4E-B6A5-F494DC38A8BA}" dt="2023-08-27T01:50:03.147" v="506" actId="478"/>
          <ac:spMkLst>
            <pc:docMk/>
            <pc:sldMk cId="2172899656" sldId="280"/>
            <ac:spMk id="4" creationId="{4C9FB044-8BB2-4CE3-AE64-6426ACFF63A5}"/>
          </ac:spMkLst>
        </pc:spChg>
        <pc:spChg chg="add mod">
          <ac:chgData name="Anja Prescher" userId="fb7721861d540e87" providerId="LiveId" clId="{439DCFF5-5683-4F4E-B6A5-F494DC38A8BA}" dt="2023-08-27T02:13:43.465" v="1691" actId="1076"/>
          <ac:spMkLst>
            <pc:docMk/>
            <pc:sldMk cId="2172899656" sldId="280"/>
            <ac:spMk id="5" creationId="{E43BBA20-FFF7-5543-5510-907228AA542C}"/>
          </ac:spMkLst>
        </pc:spChg>
        <pc:spChg chg="add mod">
          <ac:chgData name="Anja Prescher" userId="fb7721861d540e87" providerId="LiveId" clId="{439DCFF5-5683-4F4E-B6A5-F494DC38A8BA}" dt="2023-08-27T02:13:45.366" v="1692" actId="14100"/>
          <ac:spMkLst>
            <pc:docMk/>
            <pc:sldMk cId="2172899656" sldId="280"/>
            <ac:spMk id="8" creationId="{474043E8-56D7-0B7A-B109-4287E74711EE}"/>
          </ac:spMkLst>
        </pc:spChg>
        <pc:spChg chg="add mod">
          <ac:chgData name="Anja Prescher" userId="fb7721861d540e87" providerId="LiveId" clId="{439DCFF5-5683-4F4E-B6A5-F494DC38A8BA}" dt="2023-08-27T02:14:07.839" v="1711" actId="1076"/>
          <ac:spMkLst>
            <pc:docMk/>
            <pc:sldMk cId="2172899656" sldId="280"/>
            <ac:spMk id="12" creationId="{0A9D6896-B631-4D5E-E568-33A1371A5B56}"/>
          </ac:spMkLst>
        </pc:spChg>
        <pc:spChg chg="add del mod">
          <ac:chgData name="Anja Prescher" userId="fb7721861d540e87" providerId="LiveId" clId="{439DCFF5-5683-4F4E-B6A5-F494DC38A8BA}" dt="2023-08-27T02:12:55.149" v="1658" actId="478"/>
          <ac:spMkLst>
            <pc:docMk/>
            <pc:sldMk cId="2172899656" sldId="280"/>
            <ac:spMk id="23" creationId="{0760A42B-C1AD-AB9B-B1F2-7C17358A8FC8}"/>
          </ac:spMkLst>
        </pc:spChg>
        <pc:picChg chg="add del mod">
          <ac:chgData name="Anja Prescher" userId="fb7721861d540e87" providerId="LiveId" clId="{439DCFF5-5683-4F4E-B6A5-F494DC38A8BA}" dt="2023-08-27T02:09:36.573" v="1570" actId="478"/>
          <ac:picMkLst>
            <pc:docMk/>
            <pc:sldMk cId="2172899656" sldId="280"/>
            <ac:picMk id="16" creationId="{1CA3E867-9BE0-49A8-441A-44FAB83D6224}"/>
          </ac:picMkLst>
        </pc:picChg>
        <pc:picChg chg="add del mod">
          <ac:chgData name="Anja Prescher" userId="fb7721861d540e87" providerId="LiveId" clId="{439DCFF5-5683-4F4E-B6A5-F494DC38A8BA}" dt="2023-08-27T02:12:56.140" v="1659" actId="478"/>
          <ac:picMkLst>
            <pc:docMk/>
            <pc:sldMk cId="2172899656" sldId="280"/>
            <ac:picMk id="17" creationId="{2B60B2E5-7A96-5115-6E4E-36D8F1DCE860}"/>
          </ac:picMkLst>
        </pc:picChg>
        <pc:picChg chg="add del mod">
          <ac:chgData name="Anja Prescher" userId="fb7721861d540e87" providerId="LiveId" clId="{439DCFF5-5683-4F4E-B6A5-F494DC38A8BA}" dt="2023-08-27T02:09:36.573" v="1570" actId="478"/>
          <ac:picMkLst>
            <pc:docMk/>
            <pc:sldMk cId="2172899656" sldId="280"/>
            <ac:picMk id="18" creationId="{C726FE6D-6BC8-8225-CFDB-28040F544A2E}"/>
          </ac:picMkLst>
        </pc:picChg>
        <pc:picChg chg="add del mod">
          <ac:chgData name="Anja Prescher" userId="fb7721861d540e87" providerId="LiveId" clId="{439DCFF5-5683-4F4E-B6A5-F494DC38A8BA}" dt="2023-08-27T02:09:36.573" v="1570" actId="478"/>
          <ac:picMkLst>
            <pc:docMk/>
            <pc:sldMk cId="2172899656" sldId="280"/>
            <ac:picMk id="19" creationId="{74934990-E899-4A97-3697-D7D3CC95107F}"/>
          </ac:picMkLst>
        </pc:picChg>
        <pc:picChg chg="add del mod">
          <ac:chgData name="Anja Prescher" userId="fb7721861d540e87" providerId="LiveId" clId="{439DCFF5-5683-4F4E-B6A5-F494DC38A8BA}" dt="2023-08-27T02:06:29.127" v="1414" actId="21"/>
          <ac:picMkLst>
            <pc:docMk/>
            <pc:sldMk cId="2172899656" sldId="280"/>
            <ac:picMk id="1026" creationId="{E8A908CA-67DA-2B27-5721-B4A008034C26}"/>
          </ac:picMkLst>
        </pc:picChg>
        <pc:picChg chg="add del mod">
          <ac:chgData name="Anja Prescher" userId="fb7721861d540e87" providerId="LiveId" clId="{439DCFF5-5683-4F4E-B6A5-F494DC38A8BA}" dt="2023-08-27T06:15:47.490" v="8873" actId="478"/>
          <ac:picMkLst>
            <pc:docMk/>
            <pc:sldMk cId="2172899656" sldId="280"/>
            <ac:picMk id="1028" creationId="{94AC2DE7-4C68-76DB-E1E6-486C6061426E}"/>
          </ac:picMkLst>
        </pc:picChg>
        <pc:picChg chg="add del mod">
          <ac:chgData name="Anja Prescher" userId="fb7721861d540e87" providerId="LiveId" clId="{439DCFF5-5683-4F4E-B6A5-F494DC38A8BA}" dt="2023-08-27T06:15:54.105" v="8874" actId="1076"/>
          <ac:picMkLst>
            <pc:docMk/>
            <pc:sldMk cId="2172899656" sldId="280"/>
            <ac:picMk id="2052" creationId="{C91A9F2A-D638-4025-869E-CFFDF2CB1988}"/>
          </ac:picMkLst>
        </pc:picChg>
        <pc:cxnChg chg="add del mod">
          <ac:chgData name="Anja Prescher" userId="fb7721861d540e87" providerId="LiveId" clId="{439DCFF5-5683-4F4E-B6A5-F494DC38A8BA}" dt="2023-08-27T02:10:17.134" v="1582" actId="478"/>
          <ac:cxnSpMkLst>
            <pc:docMk/>
            <pc:sldMk cId="2172899656" sldId="280"/>
            <ac:cxnSpMk id="7" creationId="{AE7FEE3C-6CBA-D5C7-E260-6A00F66DBE32}"/>
          </ac:cxnSpMkLst>
        </pc:cxnChg>
        <pc:cxnChg chg="add del mod">
          <ac:chgData name="Anja Prescher" userId="fb7721861d540e87" providerId="LiveId" clId="{439DCFF5-5683-4F4E-B6A5-F494DC38A8BA}" dt="2023-08-27T02:10:13.652" v="1579" actId="478"/>
          <ac:cxnSpMkLst>
            <pc:docMk/>
            <pc:sldMk cId="2172899656" sldId="280"/>
            <ac:cxnSpMk id="10" creationId="{B5ED8EDD-A878-ED26-CCF0-5844A57EBEEC}"/>
          </ac:cxnSpMkLst>
        </pc:cxnChg>
        <pc:cxnChg chg="add del mod">
          <ac:chgData name="Anja Prescher" userId="fb7721861d540e87" providerId="LiveId" clId="{439DCFF5-5683-4F4E-B6A5-F494DC38A8BA}" dt="2023-08-27T02:10:54.032" v="1587" actId="478"/>
          <ac:cxnSpMkLst>
            <pc:docMk/>
            <pc:sldMk cId="2172899656" sldId="280"/>
            <ac:cxnSpMk id="14" creationId="{514E0EFE-1DF8-3371-38CE-BA782D7375FB}"/>
          </ac:cxnSpMkLst>
        </pc:cxnChg>
      </pc:sldChg>
      <pc:sldChg chg="addSp delSp modSp mod">
        <pc:chgData name="Anja Prescher" userId="fb7721861d540e87" providerId="LiveId" clId="{439DCFF5-5683-4F4E-B6A5-F494DC38A8BA}" dt="2023-08-29T03:42:14.350" v="14363" actId="164"/>
        <pc:sldMkLst>
          <pc:docMk/>
          <pc:sldMk cId="3163075928" sldId="281"/>
        </pc:sldMkLst>
        <pc:spChg chg="mod">
          <ac:chgData name="Anja Prescher" userId="fb7721861d540e87" providerId="LiveId" clId="{439DCFF5-5683-4F4E-B6A5-F494DC38A8BA}" dt="2023-08-27T03:15:33.624" v="2996" actId="1076"/>
          <ac:spMkLst>
            <pc:docMk/>
            <pc:sldMk cId="3163075928" sldId="281"/>
            <ac:spMk id="2" creationId="{9EDFB335-2447-4129-98A7-63CE025AAF22}"/>
          </ac:spMkLst>
        </pc:spChg>
        <pc:spChg chg="mod">
          <ac:chgData name="Anja Prescher" userId="fb7721861d540e87" providerId="LiveId" clId="{439DCFF5-5683-4F4E-B6A5-F494DC38A8BA}" dt="2023-08-27T04:31:10.899" v="5235" actId="20577"/>
          <ac:spMkLst>
            <pc:docMk/>
            <pc:sldMk cId="3163075928" sldId="281"/>
            <ac:spMk id="3" creationId="{C1B08D36-7B27-4B09-90B2-F147D831D8C9}"/>
          </ac:spMkLst>
        </pc:spChg>
        <pc:spChg chg="add del mod">
          <ac:chgData name="Anja Prescher" userId="fb7721861d540e87" providerId="LiveId" clId="{439DCFF5-5683-4F4E-B6A5-F494DC38A8BA}" dt="2023-08-27T02:34:37.306" v="2190" actId="478"/>
          <ac:spMkLst>
            <pc:docMk/>
            <pc:sldMk cId="3163075928" sldId="281"/>
            <ac:spMk id="5" creationId="{41F6DA77-7398-5243-990C-4D7B5CBB5B9C}"/>
          </ac:spMkLst>
        </pc:spChg>
        <pc:spChg chg="add mod topLvl">
          <ac:chgData name="Anja Prescher" userId="fb7721861d540e87" providerId="LiveId" clId="{439DCFF5-5683-4F4E-B6A5-F494DC38A8BA}" dt="2023-08-27T04:56:37.550" v="6167" actId="6549"/>
          <ac:spMkLst>
            <pc:docMk/>
            <pc:sldMk cId="3163075928" sldId="281"/>
            <ac:spMk id="6" creationId="{566A3C98-786C-3C13-24A6-F8F560A8E662}"/>
          </ac:spMkLst>
        </pc:spChg>
        <pc:spChg chg="add mod topLvl">
          <ac:chgData name="Anja Prescher" userId="fb7721861d540e87" providerId="LiveId" clId="{439DCFF5-5683-4F4E-B6A5-F494DC38A8BA}" dt="2023-08-27T04:15:40.976" v="4761" actId="165"/>
          <ac:spMkLst>
            <pc:docMk/>
            <pc:sldMk cId="3163075928" sldId="281"/>
            <ac:spMk id="7" creationId="{CA88C318-C5C5-CD25-395D-68EA19E465AC}"/>
          </ac:spMkLst>
        </pc:spChg>
        <pc:spChg chg="add mod topLvl">
          <ac:chgData name="Anja Prescher" userId="fb7721861d540e87" providerId="LiveId" clId="{439DCFF5-5683-4F4E-B6A5-F494DC38A8BA}" dt="2023-08-27T04:15:40.976" v="4761" actId="165"/>
          <ac:spMkLst>
            <pc:docMk/>
            <pc:sldMk cId="3163075928" sldId="281"/>
            <ac:spMk id="8" creationId="{E3E9E7BF-1930-BB58-00D0-A3474686BBD3}"/>
          </ac:spMkLst>
        </pc:spChg>
        <pc:spChg chg="add mod topLvl">
          <ac:chgData name="Anja Prescher" userId="fb7721861d540e87" providerId="LiveId" clId="{439DCFF5-5683-4F4E-B6A5-F494DC38A8BA}" dt="2023-08-27T04:15:40.976" v="4761" actId="165"/>
          <ac:spMkLst>
            <pc:docMk/>
            <pc:sldMk cId="3163075928" sldId="281"/>
            <ac:spMk id="9" creationId="{1E1B9F65-CA90-AD8B-8EF8-D7A8F4777C1A}"/>
          </ac:spMkLst>
        </pc:spChg>
        <pc:spChg chg="add mod topLvl">
          <ac:chgData name="Anja Prescher" userId="fb7721861d540e87" providerId="LiveId" clId="{439DCFF5-5683-4F4E-B6A5-F494DC38A8BA}" dt="2023-08-27T05:07:45.243" v="6326" actId="1076"/>
          <ac:spMkLst>
            <pc:docMk/>
            <pc:sldMk cId="3163075928" sldId="281"/>
            <ac:spMk id="16" creationId="{FF9E7C14-0622-D037-F283-90E04372217F}"/>
          </ac:spMkLst>
        </pc:spChg>
        <pc:spChg chg="add mod topLvl">
          <ac:chgData name="Anja Prescher" userId="fb7721861d540e87" providerId="LiveId" clId="{439DCFF5-5683-4F4E-B6A5-F494DC38A8BA}" dt="2023-08-27T04:15:44.226" v="4762" actId="1076"/>
          <ac:spMkLst>
            <pc:docMk/>
            <pc:sldMk cId="3163075928" sldId="281"/>
            <ac:spMk id="23" creationId="{472CB882-1C56-1FC2-99E5-D06BD99BA3E4}"/>
          </ac:spMkLst>
        </pc:spChg>
        <pc:spChg chg="add mod topLvl">
          <ac:chgData name="Anja Prescher" userId="fb7721861d540e87" providerId="LiveId" clId="{439DCFF5-5683-4F4E-B6A5-F494DC38A8BA}" dt="2023-08-27T04:15:40.976" v="4761" actId="165"/>
          <ac:spMkLst>
            <pc:docMk/>
            <pc:sldMk cId="3163075928" sldId="281"/>
            <ac:spMk id="24" creationId="{0A8DDD8A-F5AE-1C2E-E18D-62E80FAD8425}"/>
          </ac:spMkLst>
        </pc:spChg>
        <pc:spChg chg="add mod topLvl">
          <ac:chgData name="Anja Prescher" userId="fb7721861d540e87" providerId="LiveId" clId="{439DCFF5-5683-4F4E-B6A5-F494DC38A8BA}" dt="2023-08-27T04:15:40.976" v="4761" actId="165"/>
          <ac:spMkLst>
            <pc:docMk/>
            <pc:sldMk cId="3163075928" sldId="281"/>
            <ac:spMk id="25" creationId="{3AB64890-3A10-68D3-BCEE-CAD2C4B2C07B}"/>
          </ac:spMkLst>
        </pc:spChg>
        <pc:spChg chg="add mod topLvl">
          <ac:chgData name="Anja Prescher" userId="fb7721861d540e87" providerId="LiveId" clId="{439DCFF5-5683-4F4E-B6A5-F494DC38A8BA}" dt="2023-08-27T04:56:41.249" v="6169" actId="20577"/>
          <ac:spMkLst>
            <pc:docMk/>
            <pc:sldMk cId="3163075928" sldId="281"/>
            <ac:spMk id="31" creationId="{13EFDA42-B633-F76B-7693-7293AD8E5AE8}"/>
          </ac:spMkLst>
        </pc:spChg>
        <pc:spChg chg="add mod topLvl">
          <ac:chgData name="Anja Prescher" userId="fb7721861d540e87" providerId="LiveId" clId="{439DCFF5-5683-4F4E-B6A5-F494DC38A8BA}" dt="2023-08-27T04:56:44.516" v="6171" actId="6549"/>
          <ac:spMkLst>
            <pc:docMk/>
            <pc:sldMk cId="3163075928" sldId="281"/>
            <ac:spMk id="32" creationId="{F170BAA0-4694-3FEC-806F-422D77B736C2}"/>
          </ac:spMkLst>
        </pc:spChg>
        <pc:spChg chg="add mod topLvl">
          <ac:chgData name="Anja Prescher" userId="fb7721861d540e87" providerId="LiveId" clId="{439DCFF5-5683-4F4E-B6A5-F494DC38A8BA}" dt="2023-08-27T04:15:40.976" v="4761" actId="165"/>
          <ac:spMkLst>
            <pc:docMk/>
            <pc:sldMk cId="3163075928" sldId="281"/>
            <ac:spMk id="37" creationId="{808241FE-8886-B250-0B23-82508CD5E92E}"/>
          </ac:spMkLst>
        </pc:spChg>
        <pc:spChg chg="add del mod">
          <ac:chgData name="Anja Prescher" userId="fb7721861d540e87" providerId="LiveId" clId="{439DCFF5-5683-4F4E-B6A5-F494DC38A8BA}" dt="2023-08-27T03:21:03.986" v="3040" actId="478"/>
          <ac:spMkLst>
            <pc:docMk/>
            <pc:sldMk cId="3163075928" sldId="281"/>
            <ac:spMk id="1052" creationId="{1E87D1C9-47F6-3F07-E83B-06C62A3A58B5}"/>
          </ac:spMkLst>
        </pc:spChg>
        <pc:spChg chg="add mod topLvl">
          <ac:chgData name="Anja Prescher" userId="fb7721861d540e87" providerId="LiveId" clId="{439DCFF5-5683-4F4E-B6A5-F494DC38A8BA}" dt="2023-08-27T04:15:48.243" v="4763" actId="1076"/>
          <ac:spMkLst>
            <pc:docMk/>
            <pc:sldMk cId="3163075928" sldId="281"/>
            <ac:spMk id="1054" creationId="{5A0FFDC2-6025-9BCA-FF9E-CDD19F830097}"/>
          </ac:spMkLst>
        </pc:spChg>
        <pc:spChg chg="add mod topLvl">
          <ac:chgData name="Anja Prescher" userId="fb7721861d540e87" providerId="LiveId" clId="{439DCFF5-5683-4F4E-B6A5-F494DC38A8BA}" dt="2023-08-27T04:15:52.507" v="4764" actId="1076"/>
          <ac:spMkLst>
            <pc:docMk/>
            <pc:sldMk cId="3163075928" sldId="281"/>
            <ac:spMk id="1056" creationId="{A5F0509C-FD57-4AA7-E283-785A8B3E8EC5}"/>
          </ac:spMkLst>
        </pc:spChg>
        <pc:spChg chg="mod topLvl">
          <ac:chgData name="Anja Prescher" userId="fb7721861d540e87" providerId="LiveId" clId="{439DCFF5-5683-4F4E-B6A5-F494DC38A8BA}" dt="2023-08-29T03:42:14.350" v="14363" actId="164"/>
          <ac:spMkLst>
            <pc:docMk/>
            <pc:sldMk cId="3163075928" sldId="281"/>
            <ac:spMk id="1061" creationId="{EF469C50-0D5D-AFDA-F843-DB1A7AD7F84C}"/>
          </ac:spMkLst>
        </pc:spChg>
        <pc:spChg chg="mod topLvl">
          <ac:chgData name="Anja Prescher" userId="fb7721861d540e87" providerId="LiveId" clId="{439DCFF5-5683-4F4E-B6A5-F494DC38A8BA}" dt="2023-08-29T03:42:14.350" v="14363" actId="164"/>
          <ac:spMkLst>
            <pc:docMk/>
            <pc:sldMk cId="3163075928" sldId="281"/>
            <ac:spMk id="1062" creationId="{3AB9588E-2E54-1ABC-A9CC-1949D500BBEC}"/>
          </ac:spMkLst>
        </pc:spChg>
        <pc:spChg chg="mod topLvl">
          <ac:chgData name="Anja Prescher" userId="fb7721861d540e87" providerId="LiveId" clId="{439DCFF5-5683-4F4E-B6A5-F494DC38A8BA}" dt="2023-08-29T03:42:14.350" v="14363" actId="164"/>
          <ac:spMkLst>
            <pc:docMk/>
            <pc:sldMk cId="3163075928" sldId="281"/>
            <ac:spMk id="1063" creationId="{E261046B-D2EA-3DC8-1771-63D8044A0C7E}"/>
          </ac:spMkLst>
        </pc:spChg>
        <pc:spChg chg="mod topLvl">
          <ac:chgData name="Anja Prescher" userId="fb7721861d540e87" providerId="LiveId" clId="{439DCFF5-5683-4F4E-B6A5-F494DC38A8BA}" dt="2023-08-29T03:42:14.350" v="14363" actId="164"/>
          <ac:spMkLst>
            <pc:docMk/>
            <pc:sldMk cId="3163075928" sldId="281"/>
            <ac:spMk id="1064" creationId="{5E1A40E4-B818-DC1E-95EE-58537DEBD23D}"/>
          </ac:spMkLst>
        </pc:spChg>
        <pc:spChg chg="del mod topLvl">
          <ac:chgData name="Anja Prescher" userId="fb7721861d540e87" providerId="LiveId" clId="{439DCFF5-5683-4F4E-B6A5-F494DC38A8BA}" dt="2023-08-27T04:05:24.324" v="4592" actId="478"/>
          <ac:spMkLst>
            <pc:docMk/>
            <pc:sldMk cId="3163075928" sldId="281"/>
            <ac:spMk id="1068" creationId="{8DC9D41F-C268-E4FC-9387-F9EA514B7D4E}"/>
          </ac:spMkLst>
        </pc:spChg>
        <pc:spChg chg="mod topLvl">
          <ac:chgData name="Anja Prescher" userId="fb7721861d540e87" providerId="LiveId" clId="{439DCFF5-5683-4F4E-B6A5-F494DC38A8BA}" dt="2023-08-29T03:42:14.350" v="14363" actId="164"/>
          <ac:spMkLst>
            <pc:docMk/>
            <pc:sldMk cId="3163075928" sldId="281"/>
            <ac:spMk id="1070" creationId="{F40B2A97-BE4B-98B6-CEC7-99F3CF93210A}"/>
          </ac:spMkLst>
        </pc:spChg>
        <pc:spChg chg="mod topLvl">
          <ac:chgData name="Anja Prescher" userId="fb7721861d540e87" providerId="LiveId" clId="{439DCFF5-5683-4F4E-B6A5-F494DC38A8BA}" dt="2023-08-27T03:48:09.101" v="4236" actId="1076"/>
          <ac:spMkLst>
            <pc:docMk/>
            <pc:sldMk cId="3163075928" sldId="281"/>
            <ac:spMk id="1071" creationId="{52427E37-AE3E-F142-CA32-6A4E0CE863A8}"/>
          </ac:spMkLst>
        </pc:spChg>
        <pc:spChg chg="mod topLvl">
          <ac:chgData name="Anja Prescher" userId="fb7721861d540e87" providerId="LiveId" clId="{439DCFF5-5683-4F4E-B6A5-F494DC38A8BA}" dt="2023-08-27T03:48:09.101" v="4236" actId="1076"/>
          <ac:spMkLst>
            <pc:docMk/>
            <pc:sldMk cId="3163075928" sldId="281"/>
            <ac:spMk id="1072" creationId="{9C5B3E79-9F78-8592-CF50-9EEAAAB38AC1}"/>
          </ac:spMkLst>
        </pc:spChg>
        <pc:spChg chg="del mod topLvl">
          <ac:chgData name="Anja Prescher" userId="fb7721861d540e87" providerId="LiveId" clId="{439DCFF5-5683-4F4E-B6A5-F494DC38A8BA}" dt="2023-08-27T03:47:52.937" v="4232" actId="478"/>
          <ac:spMkLst>
            <pc:docMk/>
            <pc:sldMk cId="3163075928" sldId="281"/>
            <ac:spMk id="1073" creationId="{39A16C65-4712-1AD3-4634-7F53D2FDA406}"/>
          </ac:spMkLst>
        </pc:spChg>
        <pc:spChg chg="del mod topLvl">
          <ac:chgData name="Anja Prescher" userId="fb7721861d540e87" providerId="LiveId" clId="{439DCFF5-5683-4F4E-B6A5-F494DC38A8BA}" dt="2023-08-27T03:47:52.937" v="4232" actId="478"/>
          <ac:spMkLst>
            <pc:docMk/>
            <pc:sldMk cId="3163075928" sldId="281"/>
            <ac:spMk id="1074" creationId="{9BB6266A-1657-E2BE-01C9-231E6FEDDD3F}"/>
          </ac:spMkLst>
        </pc:spChg>
        <pc:spChg chg="mod topLvl">
          <ac:chgData name="Anja Prescher" userId="fb7721861d540e87" providerId="LiveId" clId="{439DCFF5-5683-4F4E-B6A5-F494DC38A8BA}" dt="2023-08-29T03:42:14.350" v="14363" actId="164"/>
          <ac:spMkLst>
            <pc:docMk/>
            <pc:sldMk cId="3163075928" sldId="281"/>
            <ac:spMk id="1075" creationId="{B1CFB07B-5587-590C-FC4A-9837F670073D}"/>
          </ac:spMkLst>
        </pc:spChg>
        <pc:spChg chg="del mod topLvl">
          <ac:chgData name="Anja Prescher" userId="fb7721861d540e87" providerId="LiveId" clId="{439DCFF5-5683-4F4E-B6A5-F494DC38A8BA}" dt="2023-08-27T03:47:52.937" v="4232" actId="478"/>
          <ac:spMkLst>
            <pc:docMk/>
            <pc:sldMk cId="3163075928" sldId="281"/>
            <ac:spMk id="1086" creationId="{B078AE9D-8425-AAAF-D776-835020939805}"/>
          </ac:spMkLst>
        </pc:spChg>
        <pc:spChg chg="del mod topLvl">
          <ac:chgData name="Anja Prescher" userId="fb7721861d540e87" providerId="LiveId" clId="{439DCFF5-5683-4F4E-B6A5-F494DC38A8BA}" dt="2023-08-27T03:47:52.937" v="4232" actId="478"/>
          <ac:spMkLst>
            <pc:docMk/>
            <pc:sldMk cId="3163075928" sldId="281"/>
            <ac:spMk id="1088" creationId="{10D153F8-F57D-09BA-9D89-AE9914621E98}"/>
          </ac:spMkLst>
        </pc:spChg>
        <pc:spChg chg="add del mod">
          <ac:chgData name="Anja Prescher" userId="fb7721861d540e87" providerId="LiveId" clId="{439DCFF5-5683-4F4E-B6A5-F494DC38A8BA}" dt="2023-08-27T03:48:53.006" v="4252" actId="478"/>
          <ac:spMkLst>
            <pc:docMk/>
            <pc:sldMk cId="3163075928" sldId="281"/>
            <ac:spMk id="1090" creationId="{A888645C-4A8C-3068-7717-31338931A331}"/>
          </ac:spMkLst>
        </pc:spChg>
        <pc:spChg chg="add mod">
          <ac:chgData name="Anja Prescher" userId="fb7721861d540e87" providerId="LiveId" clId="{439DCFF5-5683-4F4E-B6A5-F494DC38A8BA}" dt="2023-08-29T03:42:14.350" v="14363" actId="164"/>
          <ac:spMkLst>
            <pc:docMk/>
            <pc:sldMk cId="3163075928" sldId="281"/>
            <ac:spMk id="1091" creationId="{A4CFB7AC-8057-49D1-10FE-0A1D340CBFF3}"/>
          </ac:spMkLst>
        </pc:spChg>
        <pc:spChg chg="add mod">
          <ac:chgData name="Anja Prescher" userId="fb7721861d540e87" providerId="LiveId" clId="{439DCFF5-5683-4F4E-B6A5-F494DC38A8BA}" dt="2023-08-29T03:42:14.350" v="14363" actId="164"/>
          <ac:spMkLst>
            <pc:docMk/>
            <pc:sldMk cId="3163075928" sldId="281"/>
            <ac:spMk id="1092" creationId="{F24ECB0E-DCDF-8B54-41E3-908B898B806B}"/>
          </ac:spMkLst>
        </pc:spChg>
        <pc:spChg chg="add mod">
          <ac:chgData name="Anja Prescher" userId="fb7721861d540e87" providerId="LiveId" clId="{439DCFF5-5683-4F4E-B6A5-F494DC38A8BA}" dt="2023-08-29T03:42:14.350" v="14363" actId="164"/>
          <ac:spMkLst>
            <pc:docMk/>
            <pc:sldMk cId="3163075928" sldId="281"/>
            <ac:spMk id="1093" creationId="{91A0EBA4-FB4A-5BAD-4676-B0302920BB8F}"/>
          </ac:spMkLst>
        </pc:spChg>
        <pc:spChg chg="add del mod">
          <ac:chgData name="Anja Prescher" userId="fb7721861d540e87" providerId="LiveId" clId="{439DCFF5-5683-4F4E-B6A5-F494DC38A8BA}" dt="2023-08-27T04:06:39.886" v="4606" actId="478"/>
          <ac:spMkLst>
            <pc:docMk/>
            <pc:sldMk cId="3163075928" sldId="281"/>
            <ac:spMk id="1099" creationId="{3154A3D0-F2D3-8F89-92C2-F0EF19C70A40}"/>
          </ac:spMkLst>
        </pc:spChg>
        <pc:spChg chg="add mod">
          <ac:chgData name="Anja Prescher" userId="fb7721861d540e87" providerId="LiveId" clId="{439DCFF5-5683-4F4E-B6A5-F494DC38A8BA}" dt="2023-08-29T03:42:14.350" v="14363" actId="164"/>
          <ac:spMkLst>
            <pc:docMk/>
            <pc:sldMk cId="3163075928" sldId="281"/>
            <ac:spMk id="1100" creationId="{99701D7B-6DB3-64F6-FC5E-E8DC76D720FF}"/>
          </ac:spMkLst>
        </pc:spChg>
        <pc:spChg chg="add mod">
          <ac:chgData name="Anja Prescher" userId="fb7721861d540e87" providerId="LiveId" clId="{439DCFF5-5683-4F4E-B6A5-F494DC38A8BA}" dt="2023-08-27T05:07:52.101" v="6327" actId="1076"/>
          <ac:spMkLst>
            <pc:docMk/>
            <pc:sldMk cId="3163075928" sldId="281"/>
            <ac:spMk id="1101" creationId="{250EA5BF-9755-62BE-B156-0F4864F74A98}"/>
          </ac:spMkLst>
        </pc:spChg>
        <pc:spChg chg="add mod">
          <ac:chgData name="Anja Prescher" userId="fb7721861d540e87" providerId="LiveId" clId="{439DCFF5-5683-4F4E-B6A5-F494DC38A8BA}" dt="2023-08-29T03:42:14.350" v="14363" actId="164"/>
          <ac:spMkLst>
            <pc:docMk/>
            <pc:sldMk cId="3163075928" sldId="281"/>
            <ac:spMk id="1102" creationId="{397B01BC-908B-4FA2-99E9-342DCFA1FABB}"/>
          </ac:spMkLst>
        </pc:spChg>
        <pc:grpChg chg="add mod">
          <ac:chgData name="Anja Prescher" userId="fb7721861d540e87" providerId="LiveId" clId="{439DCFF5-5683-4F4E-B6A5-F494DC38A8BA}" dt="2023-08-29T03:42:14.350" v="14363" actId="164"/>
          <ac:grpSpMkLst>
            <pc:docMk/>
            <pc:sldMk cId="3163075928" sldId="281"/>
            <ac:grpSpMk id="4" creationId="{E378B493-754C-E548-ED3F-D27049EA77CE}"/>
          </ac:grpSpMkLst>
        </pc:grpChg>
        <pc:grpChg chg="add del mod">
          <ac:chgData name="Anja Prescher" userId="fb7721861d540e87" providerId="LiveId" clId="{439DCFF5-5683-4F4E-B6A5-F494DC38A8BA}" dt="2023-08-27T03:00:50.637" v="2754" actId="165"/>
          <ac:grpSpMkLst>
            <pc:docMk/>
            <pc:sldMk cId="3163075928" sldId="281"/>
            <ac:grpSpMk id="26" creationId="{7E48C4BF-437C-1472-9150-8190B97BFEDF}"/>
          </ac:grpSpMkLst>
        </pc:grpChg>
        <pc:grpChg chg="add del mod">
          <ac:chgData name="Anja Prescher" userId="fb7721861d540e87" providerId="LiveId" clId="{439DCFF5-5683-4F4E-B6A5-F494DC38A8BA}" dt="2023-08-27T03:11:53.080" v="2944" actId="165"/>
          <ac:grpSpMkLst>
            <pc:docMk/>
            <pc:sldMk cId="3163075928" sldId="281"/>
            <ac:grpSpMk id="28" creationId="{0C5AE2F8-856A-2593-FDB5-71BCB7611B41}"/>
          </ac:grpSpMkLst>
        </pc:grpChg>
        <pc:grpChg chg="add del mod">
          <ac:chgData name="Anja Prescher" userId="fb7721861d540e87" providerId="LiveId" clId="{439DCFF5-5683-4F4E-B6A5-F494DC38A8BA}" dt="2023-08-27T04:15:40.976" v="4761" actId="165"/>
          <ac:grpSpMkLst>
            <pc:docMk/>
            <pc:sldMk cId="3163075928" sldId="281"/>
            <ac:grpSpMk id="1057" creationId="{B1E6F24D-7ECD-2548-4417-1CDCC2E98C9A}"/>
          </ac:grpSpMkLst>
        </pc:grpChg>
        <pc:grpChg chg="add del mod">
          <ac:chgData name="Anja Prescher" userId="fb7721861d540e87" providerId="LiveId" clId="{439DCFF5-5683-4F4E-B6A5-F494DC38A8BA}" dt="2023-08-27T03:25:12.428" v="3143" actId="165"/>
          <ac:grpSpMkLst>
            <pc:docMk/>
            <pc:sldMk cId="3163075928" sldId="281"/>
            <ac:grpSpMk id="1060" creationId="{E0D0EBB0-C10E-7C91-8013-3BC75975E20A}"/>
          </ac:grpSpMkLst>
        </pc:grpChg>
        <pc:picChg chg="add del mod">
          <ac:chgData name="Anja Prescher" userId="fb7721861d540e87" providerId="LiveId" clId="{439DCFF5-5683-4F4E-B6A5-F494DC38A8BA}" dt="2023-08-27T03:56:30.509" v="4326" actId="478"/>
          <ac:picMkLst>
            <pc:docMk/>
            <pc:sldMk cId="3163075928" sldId="281"/>
            <ac:picMk id="30" creationId="{9A494787-68AC-5B45-5B6C-C754278982D3}"/>
          </ac:picMkLst>
        </pc:picChg>
        <pc:picChg chg="del mod">
          <ac:chgData name="Anja Prescher" userId="fb7721861d540e87" providerId="LiveId" clId="{439DCFF5-5683-4F4E-B6A5-F494DC38A8BA}" dt="2023-08-27T03:11:24.256" v="2942" actId="478"/>
          <ac:picMkLst>
            <pc:docMk/>
            <pc:sldMk cId="3163075928" sldId="281"/>
            <ac:picMk id="1026" creationId="{8F67692B-57F4-4B37-9D03-B2BE98B56307}"/>
          </ac:picMkLst>
        </pc:picChg>
        <pc:picChg chg="add del mod">
          <ac:chgData name="Anja Prescher" userId="fb7721861d540e87" providerId="LiveId" clId="{439DCFF5-5683-4F4E-B6A5-F494DC38A8BA}" dt="2023-08-27T03:54:04.260" v="4321" actId="478"/>
          <ac:picMkLst>
            <pc:docMk/>
            <pc:sldMk cId="3163075928" sldId="281"/>
            <ac:picMk id="3074" creationId="{7F0406A4-3C5E-C3F2-4146-D34DD8483C7F}"/>
          </ac:picMkLst>
        </pc:picChg>
        <pc:cxnChg chg="add mod topLvl">
          <ac:chgData name="Anja Prescher" userId="fb7721861d540e87" providerId="LiveId" clId="{439DCFF5-5683-4F4E-B6A5-F494DC38A8BA}" dt="2023-08-27T04:15:40.976" v="4761" actId="165"/>
          <ac:cxnSpMkLst>
            <pc:docMk/>
            <pc:sldMk cId="3163075928" sldId="281"/>
            <ac:cxnSpMk id="11" creationId="{6CC6DFB2-A4BA-1914-48DE-06498834E0C5}"/>
          </ac:cxnSpMkLst>
        </pc:cxnChg>
        <pc:cxnChg chg="add mod topLvl">
          <ac:chgData name="Anja Prescher" userId="fb7721861d540e87" providerId="LiveId" clId="{439DCFF5-5683-4F4E-B6A5-F494DC38A8BA}" dt="2023-08-27T04:15:40.976" v="4761" actId="165"/>
          <ac:cxnSpMkLst>
            <pc:docMk/>
            <pc:sldMk cId="3163075928" sldId="281"/>
            <ac:cxnSpMk id="13" creationId="{74B9C892-E234-C77E-3AA0-AB1694634AF9}"/>
          </ac:cxnSpMkLst>
        </pc:cxnChg>
        <pc:cxnChg chg="add mod topLvl">
          <ac:chgData name="Anja Prescher" userId="fb7721861d540e87" providerId="LiveId" clId="{439DCFF5-5683-4F4E-B6A5-F494DC38A8BA}" dt="2023-08-27T04:15:40.976" v="4761" actId="165"/>
          <ac:cxnSpMkLst>
            <pc:docMk/>
            <pc:sldMk cId="3163075928" sldId="281"/>
            <ac:cxnSpMk id="15" creationId="{26B5526F-C7BE-567B-0165-7824AD98BA0B}"/>
          </ac:cxnSpMkLst>
        </pc:cxnChg>
        <pc:cxnChg chg="add mod topLvl">
          <ac:chgData name="Anja Prescher" userId="fb7721861d540e87" providerId="LiveId" clId="{439DCFF5-5683-4F4E-B6A5-F494DC38A8BA}" dt="2023-08-27T04:15:40.976" v="4761" actId="165"/>
          <ac:cxnSpMkLst>
            <pc:docMk/>
            <pc:sldMk cId="3163075928" sldId="281"/>
            <ac:cxnSpMk id="18" creationId="{966A2F82-F6BB-0445-AB28-E3F2951800AC}"/>
          </ac:cxnSpMkLst>
        </pc:cxnChg>
        <pc:cxnChg chg="add mod topLvl">
          <ac:chgData name="Anja Prescher" userId="fb7721861d540e87" providerId="LiveId" clId="{439DCFF5-5683-4F4E-B6A5-F494DC38A8BA}" dt="2023-08-27T04:15:40.976" v="4761" actId="165"/>
          <ac:cxnSpMkLst>
            <pc:docMk/>
            <pc:sldMk cId="3163075928" sldId="281"/>
            <ac:cxnSpMk id="45" creationId="{3A03513B-671C-D4B9-4CDF-0C184706D3B4}"/>
          </ac:cxnSpMkLst>
        </pc:cxnChg>
        <pc:cxnChg chg="add mod topLvl">
          <ac:chgData name="Anja Prescher" userId="fb7721861d540e87" providerId="LiveId" clId="{439DCFF5-5683-4F4E-B6A5-F494DC38A8BA}" dt="2023-08-27T04:15:40.976" v="4761" actId="165"/>
          <ac:cxnSpMkLst>
            <pc:docMk/>
            <pc:sldMk cId="3163075928" sldId="281"/>
            <ac:cxnSpMk id="47" creationId="{A32F39B6-23AC-3C2E-9CA6-64B3CB7100AF}"/>
          </ac:cxnSpMkLst>
        </pc:cxnChg>
        <pc:cxnChg chg="add mod topLvl">
          <ac:chgData name="Anja Prescher" userId="fb7721861d540e87" providerId="LiveId" clId="{439DCFF5-5683-4F4E-B6A5-F494DC38A8BA}" dt="2023-08-27T04:15:40.976" v="4761" actId="165"/>
          <ac:cxnSpMkLst>
            <pc:docMk/>
            <pc:sldMk cId="3163075928" sldId="281"/>
            <ac:cxnSpMk id="49" creationId="{BC2427E9-C506-77C0-F24C-511965B19922}"/>
          </ac:cxnSpMkLst>
        </pc:cxnChg>
        <pc:cxnChg chg="add mod topLvl">
          <ac:chgData name="Anja Prescher" userId="fb7721861d540e87" providerId="LiveId" clId="{439DCFF5-5683-4F4E-B6A5-F494DC38A8BA}" dt="2023-08-27T04:15:40.976" v="4761" actId="165"/>
          <ac:cxnSpMkLst>
            <pc:docMk/>
            <pc:sldMk cId="3163075928" sldId="281"/>
            <ac:cxnSpMk id="51" creationId="{EB63BC1A-A959-4238-CF21-D1342971A0EE}"/>
          </ac:cxnSpMkLst>
        </pc:cxnChg>
        <pc:cxnChg chg="add mod topLvl">
          <ac:chgData name="Anja Prescher" userId="fb7721861d540e87" providerId="LiveId" clId="{439DCFF5-5683-4F4E-B6A5-F494DC38A8BA}" dt="2023-08-27T04:15:40.976" v="4761" actId="165"/>
          <ac:cxnSpMkLst>
            <pc:docMk/>
            <pc:sldMk cId="3163075928" sldId="281"/>
            <ac:cxnSpMk id="53" creationId="{87C20070-EE41-0BEB-E204-F1AE910C2B48}"/>
          </ac:cxnSpMkLst>
        </pc:cxnChg>
        <pc:cxnChg chg="add mod topLvl">
          <ac:chgData name="Anja Prescher" userId="fb7721861d540e87" providerId="LiveId" clId="{439DCFF5-5683-4F4E-B6A5-F494DC38A8BA}" dt="2023-08-27T04:15:40.976" v="4761" actId="165"/>
          <ac:cxnSpMkLst>
            <pc:docMk/>
            <pc:sldMk cId="3163075928" sldId="281"/>
            <ac:cxnSpMk id="55" creationId="{5C2229FA-17AE-5915-E1C4-9A7B36C4FE5C}"/>
          </ac:cxnSpMkLst>
        </pc:cxnChg>
        <pc:cxnChg chg="add mod topLvl">
          <ac:chgData name="Anja Prescher" userId="fb7721861d540e87" providerId="LiveId" clId="{439DCFF5-5683-4F4E-B6A5-F494DC38A8BA}" dt="2023-08-27T04:15:40.976" v="4761" actId="165"/>
          <ac:cxnSpMkLst>
            <pc:docMk/>
            <pc:sldMk cId="3163075928" sldId="281"/>
            <ac:cxnSpMk id="57" creationId="{F69E19F2-511C-5DFF-7845-349B68D7321D}"/>
          </ac:cxnSpMkLst>
        </pc:cxnChg>
        <pc:cxnChg chg="add mod topLvl">
          <ac:chgData name="Anja Prescher" userId="fb7721861d540e87" providerId="LiveId" clId="{439DCFF5-5683-4F4E-B6A5-F494DC38A8BA}" dt="2023-08-27T04:15:40.976" v="4761" actId="165"/>
          <ac:cxnSpMkLst>
            <pc:docMk/>
            <pc:sldMk cId="3163075928" sldId="281"/>
            <ac:cxnSpMk id="59" creationId="{BB53DD76-718D-2230-D2D7-EBCD69CD3B3C}"/>
          </ac:cxnSpMkLst>
        </pc:cxnChg>
        <pc:cxnChg chg="add mod topLvl">
          <ac:chgData name="Anja Prescher" userId="fb7721861d540e87" providerId="LiveId" clId="{439DCFF5-5683-4F4E-B6A5-F494DC38A8BA}" dt="2023-08-27T04:15:40.976" v="4761" actId="165"/>
          <ac:cxnSpMkLst>
            <pc:docMk/>
            <pc:sldMk cId="3163075928" sldId="281"/>
            <ac:cxnSpMk id="61" creationId="{1B39C73F-13B0-62D1-FF57-AC146AB7BCEC}"/>
          </ac:cxnSpMkLst>
        </pc:cxnChg>
        <pc:cxnChg chg="add mod topLvl">
          <ac:chgData name="Anja Prescher" userId="fb7721861d540e87" providerId="LiveId" clId="{439DCFF5-5683-4F4E-B6A5-F494DC38A8BA}" dt="2023-08-27T04:15:40.976" v="4761" actId="165"/>
          <ac:cxnSpMkLst>
            <pc:docMk/>
            <pc:sldMk cId="3163075928" sldId="281"/>
            <ac:cxnSpMk id="1053" creationId="{B18D4E62-4177-1043-0A33-73895983B40E}"/>
          </ac:cxnSpMkLst>
        </pc:cxnChg>
        <pc:cxnChg chg="add mod topLvl">
          <ac:chgData name="Anja Prescher" userId="fb7721861d540e87" providerId="LiveId" clId="{439DCFF5-5683-4F4E-B6A5-F494DC38A8BA}" dt="2023-08-27T04:15:40.976" v="4761" actId="165"/>
          <ac:cxnSpMkLst>
            <pc:docMk/>
            <pc:sldMk cId="3163075928" sldId="281"/>
            <ac:cxnSpMk id="1055" creationId="{0A0AA64E-4C32-CA57-EC72-BF7120521B7D}"/>
          </ac:cxnSpMkLst>
        </pc:cxnChg>
        <pc:cxnChg chg="add mod">
          <ac:chgData name="Anja Prescher" userId="fb7721861d540e87" providerId="LiveId" clId="{439DCFF5-5683-4F4E-B6A5-F494DC38A8BA}" dt="2023-08-27T03:39:54.954" v="3938" actId="14100"/>
          <ac:cxnSpMkLst>
            <pc:docMk/>
            <pc:sldMk cId="3163075928" sldId="281"/>
            <ac:cxnSpMk id="1059" creationId="{F5D02F51-DB80-9D5C-0ACD-C568C44E2AFC}"/>
          </ac:cxnSpMkLst>
        </pc:cxnChg>
        <pc:cxnChg chg="mod topLvl">
          <ac:chgData name="Anja Prescher" userId="fb7721861d540e87" providerId="LiveId" clId="{439DCFF5-5683-4F4E-B6A5-F494DC38A8BA}" dt="2023-08-29T03:42:14.350" v="14363" actId="164"/>
          <ac:cxnSpMkLst>
            <pc:docMk/>
            <pc:sldMk cId="3163075928" sldId="281"/>
            <ac:cxnSpMk id="1065" creationId="{D12E07FB-EA11-735B-CB94-3A878A29EE50}"/>
          </ac:cxnSpMkLst>
        </pc:cxnChg>
        <pc:cxnChg chg="del mod topLvl">
          <ac:chgData name="Anja Prescher" userId="fb7721861d540e87" providerId="LiveId" clId="{439DCFF5-5683-4F4E-B6A5-F494DC38A8BA}" dt="2023-08-27T03:47:59.584" v="4234" actId="478"/>
          <ac:cxnSpMkLst>
            <pc:docMk/>
            <pc:sldMk cId="3163075928" sldId="281"/>
            <ac:cxnSpMk id="1066" creationId="{A4D32C62-3CC1-DD1A-C66B-4538D07536E6}"/>
          </ac:cxnSpMkLst>
        </pc:cxnChg>
        <pc:cxnChg chg="del mod topLvl">
          <ac:chgData name="Anja Prescher" userId="fb7721861d540e87" providerId="LiveId" clId="{439DCFF5-5683-4F4E-B6A5-F494DC38A8BA}" dt="2023-08-27T03:48:02.076" v="4235" actId="478"/>
          <ac:cxnSpMkLst>
            <pc:docMk/>
            <pc:sldMk cId="3163075928" sldId="281"/>
            <ac:cxnSpMk id="1067" creationId="{15B6F431-8289-D87C-95F1-A607685C34BD}"/>
          </ac:cxnSpMkLst>
        </pc:cxnChg>
        <pc:cxnChg chg="mod topLvl">
          <ac:chgData name="Anja Prescher" userId="fb7721861d540e87" providerId="LiveId" clId="{439DCFF5-5683-4F4E-B6A5-F494DC38A8BA}" dt="2023-08-29T03:42:14.350" v="14363" actId="164"/>
          <ac:cxnSpMkLst>
            <pc:docMk/>
            <pc:sldMk cId="3163075928" sldId="281"/>
            <ac:cxnSpMk id="1069" creationId="{1B9B3BDB-0379-FFEA-0477-1967111A8D30}"/>
          </ac:cxnSpMkLst>
        </pc:cxnChg>
        <pc:cxnChg chg="mod topLvl">
          <ac:chgData name="Anja Prescher" userId="fb7721861d540e87" providerId="LiveId" clId="{439DCFF5-5683-4F4E-B6A5-F494DC38A8BA}" dt="2023-08-29T03:42:14.350" v="14363" actId="164"/>
          <ac:cxnSpMkLst>
            <pc:docMk/>
            <pc:sldMk cId="3163075928" sldId="281"/>
            <ac:cxnSpMk id="1076" creationId="{02902339-6465-453B-6304-DBB6629A7734}"/>
          </ac:cxnSpMkLst>
        </pc:cxnChg>
        <pc:cxnChg chg="del mod topLvl">
          <ac:chgData name="Anja Prescher" userId="fb7721861d540e87" providerId="LiveId" clId="{439DCFF5-5683-4F4E-B6A5-F494DC38A8BA}" dt="2023-08-27T03:47:59.584" v="4234" actId="478"/>
          <ac:cxnSpMkLst>
            <pc:docMk/>
            <pc:sldMk cId="3163075928" sldId="281"/>
            <ac:cxnSpMk id="1077" creationId="{5E2826E6-7DE3-C232-F7DF-E47CA5AC4910}"/>
          </ac:cxnSpMkLst>
        </pc:cxnChg>
        <pc:cxnChg chg="del mod topLvl">
          <ac:chgData name="Anja Prescher" userId="fb7721861d540e87" providerId="LiveId" clId="{439DCFF5-5683-4F4E-B6A5-F494DC38A8BA}" dt="2023-08-27T03:47:59.584" v="4234" actId="478"/>
          <ac:cxnSpMkLst>
            <pc:docMk/>
            <pc:sldMk cId="3163075928" sldId="281"/>
            <ac:cxnSpMk id="1078" creationId="{B73A644A-778A-0395-4907-4B7943D10F93}"/>
          </ac:cxnSpMkLst>
        </pc:cxnChg>
        <pc:cxnChg chg="mod topLvl">
          <ac:chgData name="Anja Prescher" userId="fb7721861d540e87" providerId="LiveId" clId="{439DCFF5-5683-4F4E-B6A5-F494DC38A8BA}" dt="2023-08-29T03:42:14.350" v="14363" actId="164"/>
          <ac:cxnSpMkLst>
            <pc:docMk/>
            <pc:sldMk cId="3163075928" sldId="281"/>
            <ac:cxnSpMk id="1079" creationId="{ABBD3DB8-09E9-7E45-5D59-3857822D1185}"/>
          </ac:cxnSpMkLst>
        </pc:cxnChg>
        <pc:cxnChg chg="del mod topLvl">
          <ac:chgData name="Anja Prescher" userId="fb7721861d540e87" providerId="LiveId" clId="{439DCFF5-5683-4F4E-B6A5-F494DC38A8BA}" dt="2023-08-27T03:47:59.584" v="4234" actId="478"/>
          <ac:cxnSpMkLst>
            <pc:docMk/>
            <pc:sldMk cId="3163075928" sldId="281"/>
            <ac:cxnSpMk id="1080" creationId="{3319AD9C-E467-5100-DD1C-4BB5D080D526}"/>
          </ac:cxnSpMkLst>
        </pc:cxnChg>
        <pc:cxnChg chg="del mod topLvl">
          <ac:chgData name="Anja Prescher" userId="fb7721861d540e87" providerId="LiveId" clId="{439DCFF5-5683-4F4E-B6A5-F494DC38A8BA}" dt="2023-08-27T03:47:59.584" v="4234" actId="478"/>
          <ac:cxnSpMkLst>
            <pc:docMk/>
            <pc:sldMk cId="3163075928" sldId="281"/>
            <ac:cxnSpMk id="1081" creationId="{E1A0D859-5239-911A-22D0-9A5D947451DC}"/>
          </ac:cxnSpMkLst>
        </pc:cxnChg>
        <pc:cxnChg chg="mod topLvl">
          <ac:chgData name="Anja Prescher" userId="fb7721861d540e87" providerId="LiveId" clId="{439DCFF5-5683-4F4E-B6A5-F494DC38A8BA}" dt="2023-08-29T03:42:14.350" v="14363" actId="164"/>
          <ac:cxnSpMkLst>
            <pc:docMk/>
            <pc:sldMk cId="3163075928" sldId="281"/>
            <ac:cxnSpMk id="1082" creationId="{8337E88D-0986-8FBD-FA5A-9763284949F0}"/>
          </ac:cxnSpMkLst>
        </pc:cxnChg>
        <pc:cxnChg chg="del mod topLvl">
          <ac:chgData name="Anja Prescher" userId="fb7721861d540e87" providerId="LiveId" clId="{439DCFF5-5683-4F4E-B6A5-F494DC38A8BA}" dt="2023-08-27T03:47:59.584" v="4234" actId="478"/>
          <ac:cxnSpMkLst>
            <pc:docMk/>
            <pc:sldMk cId="3163075928" sldId="281"/>
            <ac:cxnSpMk id="1083" creationId="{0DF0E1DC-FB5A-D7EC-7D77-A9B41BAB2C19}"/>
          </ac:cxnSpMkLst>
        </pc:cxnChg>
        <pc:cxnChg chg="del mod topLvl">
          <ac:chgData name="Anja Prescher" userId="fb7721861d540e87" providerId="LiveId" clId="{439DCFF5-5683-4F4E-B6A5-F494DC38A8BA}" dt="2023-08-27T03:48:02.076" v="4235" actId="478"/>
          <ac:cxnSpMkLst>
            <pc:docMk/>
            <pc:sldMk cId="3163075928" sldId="281"/>
            <ac:cxnSpMk id="1084" creationId="{E8399C03-3354-0D18-94F2-AAD866C95144}"/>
          </ac:cxnSpMkLst>
        </pc:cxnChg>
        <pc:cxnChg chg="del mod topLvl">
          <ac:chgData name="Anja Prescher" userId="fb7721861d540e87" providerId="LiveId" clId="{439DCFF5-5683-4F4E-B6A5-F494DC38A8BA}" dt="2023-08-27T03:47:55.355" v="4233" actId="478"/>
          <ac:cxnSpMkLst>
            <pc:docMk/>
            <pc:sldMk cId="3163075928" sldId="281"/>
            <ac:cxnSpMk id="1085" creationId="{A1B8DC47-DDD7-607D-8E1A-1CB26B488B22}"/>
          </ac:cxnSpMkLst>
        </pc:cxnChg>
        <pc:cxnChg chg="del mod topLvl">
          <ac:chgData name="Anja Prescher" userId="fb7721861d540e87" providerId="LiveId" clId="{439DCFF5-5683-4F4E-B6A5-F494DC38A8BA}" dt="2023-08-27T03:47:55.355" v="4233" actId="478"/>
          <ac:cxnSpMkLst>
            <pc:docMk/>
            <pc:sldMk cId="3163075928" sldId="281"/>
            <ac:cxnSpMk id="1087" creationId="{BDCB1361-AE6B-BADE-090B-7585F47FDE96}"/>
          </ac:cxnSpMkLst>
        </pc:cxnChg>
        <pc:cxnChg chg="add mod">
          <ac:chgData name="Anja Prescher" userId="fb7721861d540e87" providerId="LiveId" clId="{439DCFF5-5683-4F4E-B6A5-F494DC38A8BA}" dt="2023-08-27T03:56:22.241" v="4325" actId="14100"/>
          <ac:cxnSpMkLst>
            <pc:docMk/>
            <pc:sldMk cId="3163075928" sldId="281"/>
            <ac:cxnSpMk id="1095" creationId="{531B1AF8-BE77-21E8-77A0-E8C126DF158C}"/>
          </ac:cxnSpMkLst>
        </pc:cxnChg>
      </pc:sldChg>
      <pc:sldChg chg="addSp modSp modAnim">
        <pc:chgData name="Anja Prescher" userId="fb7721861d540e87" providerId="LiveId" clId="{439DCFF5-5683-4F4E-B6A5-F494DC38A8BA}" dt="2023-08-28T18:39:51.894" v="14362" actId="14100"/>
        <pc:sldMkLst>
          <pc:docMk/>
          <pc:sldMk cId="446440599" sldId="2996"/>
        </pc:sldMkLst>
        <pc:picChg chg="add mod">
          <ac:chgData name="Anja Prescher" userId="fb7721861d540e87" providerId="LiveId" clId="{439DCFF5-5683-4F4E-B6A5-F494DC38A8BA}" dt="2023-08-28T18:39:51.894" v="14362" actId="14100"/>
          <ac:picMkLst>
            <pc:docMk/>
            <pc:sldMk cId="446440599" sldId="2996"/>
            <ac:picMk id="1026" creationId="{BB50830D-F2A6-4B1E-CCC7-D0103205FA58}"/>
          </ac:picMkLst>
        </pc:picChg>
      </pc:sldChg>
      <pc:sldChg chg="modSp mod">
        <pc:chgData name="Anja Prescher" userId="fb7721861d540e87" providerId="LiveId" clId="{439DCFF5-5683-4F4E-B6A5-F494DC38A8BA}" dt="2023-08-27T18:18:03.561" v="11809" actId="20577"/>
        <pc:sldMkLst>
          <pc:docMk/>
          <pc:sldMk cId="6123032" sldId="2997"/>
        </pc:sldMkLst>
        <pc:spChg chg="mod">
          <ac:chgData name="Anja Prescher" userId="fb7721861d540e87" providerId="LiveId" clId="{439DCFF5-5683-4F4E-B6A5-F494DC38A8BA}" dt="2023-08-27T18:18:03.561" v="11809" actId="20577"/>
          <ac:spMkLst>
            <pc:docMk/>
            <pc:sldMk cId="6123032" sldId="2997"/>
            <ac:spMk id="5" creationId="{F589F706-813B-1B8E-9224-8EBEE4AF1B59}"/>
          </ac:spMkLst>
        </pc:spChg>
      </pc:sldChg>
      <pc:sldChg chg="del">
        <pc:chgData name="Anja Prescher" userId="fb7721861d540e87" providerId="LiveId" clId="{439DCFF5-5683-4F4E-B6A5-F494DC38A8BA}" dt="2023-08-27T05:17:27.272" v="7080" actId="47"/>
        <pc:sldMkLst>
          <pc:docMk/>
          <pc:sldMk cId="2170103587" sldId="3004"/>
        </pc:sldMkLst>
      </pc:sldChg>
      <pc:sldChg chg="addSp delSp modSp mod ord">
        <pc:chgData name="Anja Prescher" userId="fb7721861d540e87" providerId="LiveId" clId="{439DCFF5-5683-4F4E-B6A5-F494DC38A8BA}" dt="2023-08-27T06:06:35.078" v="8498" actId="1076"/>
        <pc:sldMkLst>
          <pc:docMk/>
          <pc:sldMk cId="1611164430" sldId="3005"/>
        </pc:sldMkLst>
        <pc:spChg chg="add del">
          <ac:chgData name="Anja Prescher" userId="fb7721861d540e87" providerId="LiveId" clId="{439DCFF5-5683-4F4E-B6A5-F494DC38A8BA}" dt="2023-08-27T05:37:09.340" v="7911"/>
          <ac:spMkLst>
            <pc:docMk/>
            <pc:sldMk cId="1611164430" sldId="3005"/>
            <ac:spMk id="3" creationId="{BC3DFFAA-E06C-383D-4167-0CE52CA5ABFD}"/>
          </ac:spMkLst>
        </pc:spChg>
        <pc:spChg chg="mod">
          <ac:chgData name="Anja Prescher" userId="fb7721861d540e87" providerId="LiveId" clId="{439DCFF5-5683-4F4E-B6A5-F494DC38A8BA}" dt="2023-08-27T06:06:20.025" v="8495" actId="27636"/>
          <ac:spMkLst>
            <pc:docMk/>
            <pc:sldMk cId="1611164430" sldId="3005"/>
            <ac:spMk id="4" creationId="{55B4AEAB-451F-7B0A-E5B5-BEF485D7213F}"/>
          </ac:spMkLst>
        </pc:spChg>
        <pc:spChg chg="mod">
          <ac:chgData name="Anja Prescher" userId="fb7721861d540e87" providerId="LiveId" clId="{439DCFF5-5683-4F4E-B6A5-F494DC38A8BA}" dt="2023-08-27T06:06:23.396" v="8496" actId="20577"/>
          <ac:spMkLst>
            <pc:docMk/>
            <pc:sldMk cId="1611164430" sldId="3005"/>
            <ac:spMk id="5" creationId="{CA50133D-00E2-1F8B-B790-F799EA8D89D0}"/>
          </ac:spMkLst>
        </pc:spChg>
        <pc:spChg chg="mod">
          <ac:chgData name="Anja Prescher" userId="fb7721861d540e87" providerId="LiveId" clId="{439DCFF5-5683-4F4E-B6A5-F494DC38A8BA}" dt="2023-08-27T06:06:35.078" v="8498" actId="1076"/>
          <ac:spMkLst>
            <pc:docMk/>
            <pc:sldMk cId="1611164430" sldId="3005"/>
            <ac:spMk id="8" creationId="{543982C9-6506-0A01-3830-9A3F53CA83BA}"/>
          </ac:spMkLst>
        </pc:spChg>
        <pc:picChg chg="mod">
          <ac:chgData name="Anja Prescher" userId="fb7721861d540e87" providerId="LiveId" clId="{439DCFF5-5683-4F4E-B6A5-F494DC38A8BA}" dt="2023-08-27T06:06:30.610" v="8497" actId="1076"/>
          <ac:picMkLst>
            <pc:docMk/>
            <pc:sldMk cId="1611164430" sldId="3005"/>
            <ac:picMk id="2050" creationId="{C6EDC574-4058-E849-7B6D-25711F980A3B}"/>
          </ac:picMkLst>
        </pc:picChg>
      </pc:sldChg>
      <pc:sldChg chg="addSp delSp modSp mod">
        <pc:chgData name="Anja Prescher" userId="fb7721861d540e87" providerId="LiveId" clId="{439DCFF5-5683-4F4E-B6A5-F494DC38A8BA}" dt="2023-08-27T17:45:59.502" v="10089" actId="1035"/>
        <pc:sldMkLst>
          <pc:docMk/>
          <pc:sldMk cId="971102251" sldId="3006"/>
        </pc:sldMkLst>
        <pc:spChg chg="mod">
          <ac:chgData name="Anja Prescher" userId="fb7721861d540e87" providerId="LiveId" clId="{439DCFF5-5683-4F4E-B6A5-F494DC38A8BA}" dt="2023-08-27T06:10:29.987" v="8648" actId="20577"/>
          <ac:spMkLst>
            <pc:docMk/>
            <pc:sldMk cId="971102251" sldId="3006"/>
            <ac:spMk id="2" creationId="{FF2F98FD-B612-A998-1923-2B59A856FE47}"/>
          </ac:spMkLst>
        </pc:spChg>
        <pc:spChg chg="mod">
          <ac:chgData name="Anja Prescher" userId="fb7721861d540e87" providerId="LiveId" clId="{439DCFF5-5683-4F4E-B6A5-F494DC38A8BA}" dt="2023-08-27T17:39:47.252" v="9605" actId="20577"/>
          <ac:spMkLst>
            <pc:docMk/>
            <pc:sldMk cId="971102251" sldId="3006"/>
            <ac:spMk id="4" creationId="{C9CD7EC1-26AE-60F6-DCF9-526E07BA174F}"/>
          </ac:spMkLst>
        </pc:spChg>
        <pc:spChg chg="del mod">
          <ac:chgData name="Anja Prescher" userId="fb7721861d540e87" providerId="LiveId" clId="{439DCFF5-5683-4F4E-B6A5-F494DC38A8BA}" dt="2023-08-27T06:12:30.449" v="8722" actId="478"/>
          <ac:spMkLst>
            <pc:docMk/>
            <pc:sldMk cId="971102251" sldId="3006"/>
            <ac:spMk id="5" creationId="{045DDA3D-1AD2-6C8C-D63D-2C812E1BA01D}"/>
          </ac:spMkLst>
        </pc:spChg>
        <pc:spChg chg="add del mod">
          <ac:chgData name="Anja Prescher" userId="fb7721861d540e87" providerId="LiveId" clId="{439DCFF5-5683-4F4E-B6A5-F494DC38A8BA}" dt="2023-08-27T06:12:32.236" v="8723" actId="478"/>
          <ac:spMkLst>
            <pc:docMk/>
            <pc:sldMk cId="971102251" sldId="3006"/>
            <ac:spMk id="6" creationId="{3A952A95-79A3-1EFA-4139-CF876035AA5C}"/>
          </ac:spMkLst>
        </pc:spChg>
        <pc:spChg chg="add del mod">
          <ac:chgData name="Anja Prescher" userId="fb7721861d540e87" providerId="LiveId" clId="{439DCFF5-5683-4F4E-B6A5-F494DC38A8BA}" dt="2023-08-27T17:43:22.400" v="9985" actId="478"/>
          <ac:spMkLst>
            <pc:docMk/>
            <pc:sldMk cId="971102251" sldId="3006"/>
            <ac:spMk id="8" creationId="{898EE0AE-236A-D5B9-6121-9C6208EF5661}"/>
          </ac:spMkLst>
        </pc:spChg>
        <pc:spChg chg="add mod">
          <ac:chgData name="Anja Prescher" userId="fb7721861d540e87" providerId="LiveId" clId="{439DCFF5-5683-4F4E-B6A5-F494DC38A8BA}" dt="2023-08-27T17:44:48.643" v="10013" actId="20577"/>
          <ac:spMkLst>
            <pc:docMk/>
            <pc:sldMk cId="971102251" sldId="3006"/>
            <ac:spMk id="9" creationId="{C771C8E9-F411-7423-39FC-EC4073CEBD3F}"/>
          </ac:spMkLst>
        </pc:spChg>
        <pc:spChg chg="add mod">
          <ac:chgData name="Anja Prescher" userId="fb7721861d540e87" providerId="LiveId" clId="{439DCFF5-5683-4F4E-B6A5-F494DC38A8BA}" dt="2023-08-27T17:45:59.502" v="10089" actId="1035"/>
          <ac:spMkLst>
            <pc:docMk/>
            <pc:sldMk cId="971102251" sldId="3006"/>
            <ac:spMk id="10" creationId="{62AD91CC-91EF-3139-E30D-014B034C2558}"/>
          </ac:spMkLst>
        </pc:spChg>
        <pc:picChg chg="add mod">
          <ac:chgData name="Anja Prescher" userId="fb7721861d540e87" providerId="LiveId" clId="{439DCFF5-5683-4F4E-B6A5-F494DC38A8BA}" dt="2023-08-27T17:44:33.124" v="9995" actId="1076"/>
          <ac:picMkLst>
            <pc:docMk/>
            <pc:sldMk cId="971102251" sldId="3006"/>
            <ac:picMk id="7170" creationId="{19B212CF-E831-CEC1-24D5-7D45F0668310}"/>
          </ac:picMkLst>
        </pc:picChg>
      </pc:sldChg>
      <pc:sldChg chg="addSp delSp modSp mod">
        <pc:chgData name="Anja Prescher" userId="fb7721861d540e87" providerId="LiveId" clId="{439DCFF5-5683-4F4E-B6A5-F494DC38A8BA}" dt="2023-08-27T02:15:14.714" v="1752" actId="1076"/>
        <pc:sldMkLst>
          <pc:docMk/>
          <pc:sldMk cId="2964397409" sldId="3011"/>
        </pc:sldMkLst>
        <pc:spChg chg="add mod">
          <ac:chgData name="Anja Prescher" userId="fb7721861d540e87" providerId="LiveId" clId="{439DCFF5-5683-4F4E-B6A5-F494DC38A8BA}" dt="2023-08-27T02:15:05.541" v="1751" actId="1076"/>
          <ac:spMkLst>
            <pc:docMk/>
            <pc:sldMk cId="2964397409" sldId="3011"/>
            <ac:spMk id="6" creationId="{81D9C900-DDB9-029E-76F0-0AF819BFEDA3}"/>
          </ac:spMkLst>
        </pc:spChg>
        <pc:picChg chg="add del mod">
          <ac:chgData name="Anja Prescher" userId="fb7721861d540e87" providerId="LiveId" clId="{439DCFF5-5683-4F4E-B6A5-F494DC38A8BA}" dt="2023-08-27T02:06:42.954" v="1419" actId="21"/>
          <ac:picMkLst>
            <pc:docMk/>
            <pc:sldMk cId="2964397409" sldId="3011"/>
            <ac:picMk id="4" creationId="{DF32C231-F677-1B62-F3E8-DCD56A4B6453}"/>
          </ac:picMkLst>
        </pc:picChg>
        <pc:picChg chg="mod">
          <ac:chgData name="Anja Prescher" userId="fb7721861d540e87" providerId="LiveId" clId="{439DCFF5-5683-4F4E-B6A5-F494DC38A8BA}" dt="2023-08-27T02:15:14.714" v="1752" actId="1076"/>
          <ac:picMkLst>
            <pc:docMk/>
            <pc:sldMk cId="2964397409" sldId="3011"/>
            <ac:picMk id="5" creationId="{B1032CAF-3F43-857B-0FEA-B13AEAF9C855}"/>
          </ac:picMkLst>
        </pc:picChg>
        <pc:picChg chg="add mod">
          <ac:chgData name="Anja Prescher" userId="fb7721861d540e87" providerId="LiveId" clId="{439DCFF5-5683-4F4E-B6A5-F494DC38A8BA}" dt="2023-08-27T02:14:45.800" v="1715" actId="1076"/>
          <ac:picMkLst>
            <pc:docMk/>
            <pc:sldMk cId="2964397409" sldId="3011"/>
            <ac:picMk id="2050" creationId="{580CCA1F-83A5-816C-CE4D-7A9090D4488C}"/>
          </ac:picMkLst>
        </pc:picChg>
      </pc:sldChg>
      <pc:sldChg chg="modSp mod">
        <pc:chgData name="Anja Prescher" userId="fb7721861d540e87" providerId="LiveId" clId="{439DCFF5-5683-4F4E-B6A5-F494DC38A8BA}" dt="2023-08-27T04:39:33.774" v="5422" actId="114"/>
        <pc:sldMkLst>
          <pc:docMk/>
          <pc:sldMk cId="472620530" sldId="3012"/>
        </pc:sldMkLst>
        <pc:spChg chg="mod">
          <ac:chgData name="Anja Prescher" userId="fb7721861d540e87" providerId="LiveId" clId="{439DCFF5-5683-4F4E-B6A5-F494DC38A8BA}" dt="2023-08-27T04:39:25.651" v="5398" actId="27636"/>
          <ac:spMkLst>
            <pc:docMk/>
            <pc:sldMk cId="472620530" sldId="3012"/>
            <ac:spMk id="3" creationId="{D915D20F-FC14-AA38-3A0D-25CDF1EA76B6}"/>
          </ac:spMkLst>
        </pc:spChg>
        <pc:spChg chg="mod">
          <ac:chgData name="Anja Prescher" userId="fb7721861d540e87" providerId="LiveId" clId="{439DCFF5-5683-4F4E-B6A5-F494DC38A8BA}" dt="2023-08-27T04:39:33.774" v="5422" actId="114"/>
          <ac:spMkLst>
            <pc:docMk/>
            <pc:sldMk cId="472620530" sldId="3012"/>
            <ac:spMk id="4" creationId="{26BBE74B-BD52-4AA9-7ED1-68B7C6F73C37}"/>
          </ac:spMkLst>
        </pc:spChg>
      </pc:sldChg>
      <pc:sldChg chg="modSp mod">
        <pc:chgData name="Anja Prescher" userId="fb7721861d540e87" providerId="LiveId" clId="{439DCFF5-5683-4F4E-B6A5-F494DC38A8BA}" dt="2023-08-27T18:08:19.443" v="11748" actId="21"/>
        <pc:sldMkLst>
          <pc:docMk/>
          <pc:sldMk cId="3775337462" sldId="3014"/>
        </pc:sldMkLst>
        <pc:spChg chg="mod">
          <ac:chgData name="Anja Prescher" userId="fb7721861d540e87" providerId="LiveId" clId="{439DCFF5-5683-4F4E-B6A5-F494DC38A8BA}" dt="2023-08-27T18:01:06.719" v="11043" actId="20577"/>
          <ac:spMkLst>
            <pc:docMk/>
            <pc:sldMk cId="3775337462" sldId="3014"/>
            <ac:spMk id="2" creationId="{E92CE023-A612-DE9B-5DC1-3890967CAF2C}"/>
          </ac:spMkLst>
        </pc:spChg>
        <pc:spChg chg="mod">
          <ac:chgData name="Anja Prescher" userId="fb7721861d540e87" providerId="LiveId" clId="{439DCFF5-5683-4F4E-B6A5-F494DC38A8BA}" dt="2023-08-27T18:08:19.443" v="11748" actId="21"/>
          <ac:spMkLst>
            <pc:docMk/>
            <pc:sldMk cId="3775337462" sldId="3014"/>
            <ac:spMk id="3" creationId="{668067F3-8E9D-A688-102E-DE8D875AD439}"/>
          </ac:spMkLst>
        </pc:spChg>
      </pc:sldChg>
      <pc:sldChg chg="modSp mod">
        <pc:chgData name="Anja Prescher" userId="fb7721861d540e87" providerId="LiveId" clId="{439DCFF5-5683-4F4E-B6A5-F494DC38A8BA}" dt="2023-08-27T23:11:43.448" v="14335" actId="5793"/>
        <pc:sldMkLst>
          <pc:docMk/>
          <pc:sldMk cId="1320177872" sldId="3016"/>
        </pc:sldMkLst>
        <pc:spChg chg="mod">
          <ac:chgData name="Anja Prescher" userId="fb7721861d540e87" providerId="LiveId" clId="{439DCFF5-5683-4F4E-B6A5-F494DC38A8BA}" dt="2023-08-27T23:11:43.448" v="14335" actId="5793"/>
          <ac:spMkLst>
            <pc:docMk/>
            <pc:sldMk cId="1320177872" sldId="3016"/>
            <ac:spMk id="3" creationId="{00000000-0000-0000-0000-000000000000}"/>
          </ac:spMkLst>
        </pc:spChg>
      </pc:sldChg>
      <pc:sldChg chg="addSp delSp modSp mod">
        <pc:chgData name="Anja Prescher" userId="fb7721861d540e87" providerId="LiveId" clId="{439DCFF5-5683-4F4E-B6A5-F494DC38A8BA}" dt="2023-08-27T23:05:36.412" v="14127" actId="403"/>
        <pc:sldMkLst>
          <pc:docMk/>
          <pc:sldMk cId="544363724" sldId="3017"/>
        </pc:sldMkLst>
        <pc:spChg chg="mod">
          <ac:chgData name="Anja Prescher" userId="fb7721861d540e87" providerId="LiveId" clId="{439DCFF5-5683-4F4E-B6A5-F494DC38A8BA}" dt="2023-08-27T23:05:36.412" v="14127" actId="403"/>
          <ac:spMkLst>
            <pc:docMk/>
            <pc:sldMk cId="544363724" sldId="3017"/>
            <ac:spMk id="3" creationId="{00000000-0000-0000-0000-000000000000}"/>
          </ac:spMkLst>
        </pc:spChg>
        <pc:spChg chg="add del">
          <ac:chgData name="Anja Prescher" userId="fb7721861d540e87" providerId="LiveId" clId="{439DCFF5-5683-4F4E-B6A5-F494DC38A8BA}" dt="2023-08-27T22:58:02.290" v="13726" actId="22"/>
          <ac:spMkLst>
            <pc:docMk/>
            <pc:sldMk cId="544363724" sldId="3017"/>
            <ac:spMk id="9" creationId="{6A887A8A-7876-0854-267F-50F99BED9AA3}"/>
          </ac:spMkLst>
        </pc:spChg>
        <pc:graphicFrameChg chg="add del mod">
          <ac:chgData name="Anja Prescher" userId="fb7721861d540e87" providerId="LiveId" clId="{439DCFF5-5683-4F4E-B6A5-F494DC38A8BA}" dt="2023-08-27T22:55:22.565" v="13484" actId="478"/>
          <ac:graphicFrameMkLst>
            <pc:docMk/>
            <pc:sldMk cId="544363724" sldId="3017"/>
            <ac:graphicFrameMk id="4" creationId="{429EE04E-D772-5023-784F-960A0BFFDCDF}"/>
          </ac:graphicFrameMkLst>
        </pc:graphicFrameChg>
        <pc:graphicFrameChg chg="add del mod modGraphic">
          <ac:chgData name="Anja Prescher" userId="fb7721861d540e87" providerId="LiveId" clId="{439DCFF5-5683-4F4E-B6A5-F494DC38A8BA}" dt="2023-08-27T23:05:06.224" v="14119" actId="478"/>
          <ac:graphicFrameMkLst>
            <pc:docMk/>
            <pc:sldMk cId="544363724" sldId="3017"/>
            <ac:graphicFrameMk id="5" creationId="{2F5719BD-69AD-0849-B43B-5CB3A16D03C4}"/>
          </ac:graphicFrameMkLst>
        </pc:graphicFrameChg>
        <pc:graphicFrameChg chg="add del mod modGraphic">
          <ac:chgData name="Anja Prescher" userId="fb7721861d540e87" providerId="LiveId" clId="{439DCFF5-5683-4F4E-B6A5-F494DC38A8BA}" dt="2023-08-27T23:05:03.419" v="14117" actId="478"/>
          <ac:graphicFrameMkLst>
            <pc:docMk/>
            <pc:sldMk cId="544363724" sldId="3017"/>
            <ac:graphicFrameMk id="6" creationId="{F0300F0A-4337-DB4E-E674-9F95A5149E95}"/>
          </ac:graphicFrameMkLst>
        </pc:graphicFrameChg>
        <pc:graphicFrameChg chg="add del mod modGraphic">
          <ac:chgData name="Anja Prescher" userId="fb7721861d540e87" providerId="LiveId" clId="{439DCFF5-5683-4F4E-B6A5-F494DC38A8BA}" dt="2023-08-27T23:05:11.037" v="14121" actId="478"/>
          <ac:graphicFrameMkLst>
            <pc:docMk/>
            <pc:sldMk cId="544363724" sldId="3017"/>
            <ac:graphicFrameMk id="7" creationId="{436F2976-A70D-E82F-3B32-DE9D38679022}"/>
          </ac:graphicFrameMkLst>
        </pc:graphicFrameChg>
        <pc:graphicFrameChg chg="add del mod">
          <ac:chgData name="Anja Prescher" userId="fb7721861d540e87" providerId="LiveId" clId="{439DCFF5-5683-4F4E-B6A5-F494DC38A8BA}" dt="2023-08-27T23:04:41.475" v="14114" actId="478"/>
          <ac:graphicFrameMkLst>
            <pc:docMk/>
            <pc:sldMk cId="544363724" sldId="3017"/>
            <ac:graphicFrameMk id="10" creationId="{8F60B7BA-4D33-C659-D8AF-03FC50A80932}"/>
          </ac:graphicFrameMkLst>
        </pc:graphicFrameChg>
      </pc:sldChg>
      <pc:sldChg chg="modSp mod">
        <pc:chgData name="Anja Prescher" userId="fb7721861d540e87" providerId="LiveId" clId="{439DCFF5-5683-4F4E-B6A5-F494DC38A8BA}" dt="2023-08-27T01:38:55.721" v="155" actId="113"/>
        <pc:sldMkLst>
          <pc:docMk/>
          <pc:sldMk cId="3028548803" sldId="3018"/>
        </pc:sldMkLst>
        <pc:spChg chg="mod">
          <ac:chgData name="Anja Prescher" userId="fb7721861d540e87" providerId="LiveId" clId="{439DCFF5-5683-4F4E-B6A5-F494DC38A8BA}" dt="2023-08-27T01:38:55.721" v="155" actId="113"/>
          <ac:spMkLst>
            <pc:docMk/>
            <pc:sldMk cId="3028548803" sldId="3018"/>
            <ac:spMk id="3" creationId="{73FA4BE6-4ED5-5F7A-3A30-6DC4ABA3677F}"/>
          </ac:spMkLst>
        </pc:spChg>
      </pc:sldChg>
      <pc:sldChg chg="modSp mod">
        <pc:chgData name="Anja Prescher" userId="fb7721861d540e87" providerId="LiveId" clId="{439DCFF5-5683-4F4E-B6A5-F494DC38A8BA}" dt="2023-08-27T18:17:08.741" v="11804" actId="20577"/>
        <pc:sldMkLst>
          <pc:docMk/>
          <pc:sldMk cId="1833774414" sldId="3021"/>
        </pc:sldMkLst>
        <pc:spChg chg="mod">
          <ac:chgData name="Anja Prescher" userId="fb7721861d540e87" providerId="LiveId" clId="{439DCFF5-5683-4F4E-B6A5-F494DC38A8BA}" dt="2023-08-27T18:17:08.741" v="11804" actId="20577"/>
          <ac:spMkLst>
            <pc:docMk/>
            <pc:sldMk cId="1833774414" sldId="3021"/>
            <ac:spMk id="2" creationId="{75E75D74-6BC5-EAE1-65CC-EB3FF0BC2192}"/>
          </ac:spMkLst>
        </pc:spChg>
      </pc:sldChg>
      <pc:sldChg chg="addSp modSp mod">
        <pc:chgData name="Anja Prescher" userId="fb7721861d540e87" providerId="LiveId" clId="{439DCFF5-5683-4F4E-B6A5-F494DC38A8BA}" dt="2023-08-27T01:44:05.760" v="305" actId="1076"/>
        <pc:sldMkLst>
          <pc:docMk/>
          <pc:sldMk cId="2436050078" sldId="3025"/>
        </pc:sldMkLst>
        <pc:spChg chg="mod">
          <ac:chgData name="Anja Prescher" userId="fb7721861d540e87" providerId="LiveId" clId="{439DCFF5-5683-4F4E-B6A5-F494DC38A8BA}" dt="2023-08-27T01:43:45.967" v="295" actId="20577"/>
          <ac:spMkLst>
            <pc:docMk/>
            <pc:sldMk cId="2436050078" sldId="3025"/>
            <ac:spMk id="9" creationId="{BA360A27-92FE-8E2B-8AC6-A11481FFC606}"/>
          </ac:spMkLst>
        </pc:spChg>
        <pc:spChg chg="mod">
          <ac:chgData name="Anja Prescher" userId="fb7721861d540e87" providerId="LiveId" clId="{439DCFF5-5683-4F4E-B6A5-F494DC38A8BA}" dt="2023-08-27T01:42:26.409" v="272" actId="14100"/>
          <ac:spMkLst>
            <pc:docMk/>
            <pc:sldMk cId="2436050078" sldId="3025"/>
            <ac:spMk id="21" creationId="{B35F7F35-593A-844F-90C9-94A63CB882E3}"/>
          </ac:spMkLst>
        </pc:spChg>
        <pc:spChg chg="add mod">
          <ac:chgData name="Anja Prescher" userId="fb7721861d540e87" providerId="LiveId" clId="{439DCFF5-5683-4F4E-B6A5-F494DC38A8BA}" dt="2023-08-27T01:42:44.854" v="287" actId="14100"/>
          <ac:spMkLst>
            <pc:docMk/>
            <pc:sldMk cId="2436050078" sldId="3025"/>
            <ac:spMk id="30" creationId="{9C7DBA19-7B0A-B7C8-A25D-3D90680C3948}"/>
          </ac:spMkLst>
        </pc:spChg>
        <pc:spChg chg="mod">
          <ac:chgData name="Anja Prescher" userId="fb7721861d540e87" providerId="LiveId" clId="{439DCFF5-5683-4F4E-B6A5-F494DC38A8BA}" dt="2023-08-27T01:44:05.760" v="305" actId="1076"/>
          <ac:spMkLst>
            <pc:docMk/>
            <pc:sldMk cId="2436050078" sldId="3025"/>
            <ac:spMk id="53" creationId="{B60509E1-B687-AFC4-051E-291CCE974163}"/>
          </ac:spMkLst>
        </pc:spChg>
        <pc:spChg chg="mod">
          <ac:chgData name="Anja Prescher" userId="fb7721861d540e87" providerId="LiveId" clId="{439DCFF5-5683-4F4E-B6A5-F494DC38A8BA}" dt="2023-08-27T01:43:00.286" v="290" actId="1076"/>
          <ac:spMkLst>
            <pc:docMk/>
            <pc:sldMk cId="2436050078" sldId="3025"/>
            <ac:spMk id="57" creationId="{E78B8684-7E20-5F97-48BA-C2701B5E9A9C}"/>
          </ac:spMkLst>
        </pc:spChg>
        <pc:cxnChg chg="mod">
          <ac:chgData name="Anja Prescher" userId="fb7721861d540e87" providerId="LiveId" clId="{439DCFF5-5683-4F4E-B6A5-F494DC38A8BA}" dt="2023-08-27T01:42:26.409" v="272" actId="14100"/>
          <ac:cxnSpMkLst>
            <pc:docMk/>
            <pc:sldMk cId="2436050078" sldId="3025"/>
            <ac:cxnSpMk id="27" creationId="{4294712A-804B-243A-5A9C-7C86DC5B6C79}"/>
          </ac:cxnSpMkLst>
        </pc:cxnChg>
        <pc:cxnChg chg="mod">
          <ac:chgData name="Anja Prescher" userId="fb7721861d540e87" providerId="LiveId" clId="{439DCFF5-5683-4F4E-B6A5-F494DC38A8BA}" dt="2023-08-27T01:42:26.409" v="272" actId="14100"/>
          <ac:cxnSpMkLst>
            <pc:docMk/>
            <pc:sldMk cId="2436050078" sldId="3025"/>
            <ac:cxnSpMk id="39" creationId="{0D6FD78B-77AE-4516-40A0-A1873B93E5D7}"/>
          </ac:cxnSpMkLst>
        </pc:cxnChg>
        <pc:cxnChg chg="mod">
          <ac:chgData name="Anja Prescher" userId="fb7721861d540e87" providerId="LiveId" clId="{439DCFF5-5683-4F4E-B6A5-F494DC38A8BA}" dt="2023-08-27T01:42:26.409" v="272" actId="14100"/>
          <ac:cxnSpMkLst>
            <pc:docMk/>
            <pc:sldMk cId="2436050078" sldId="3025"/>
            <ac:cxnSpMk id="45" creationId="{6A66B8FB-18A0-D366-7AF1-E743B3FE9A40}"/>
          </ac:cxnSpMkLst>
        </pc:cxnChg>
        <pc:cxnChg chg="mod">
          <ac:chgData name="Anja Prescher" userId="fb7721861d540e87" providerId="LiveId" clId="{439DCFF5-5683-4F4E-B6A5-F494DC38A8BA}" dt="2023-08-27T01:43:55.520" v="298" actId="14100"/>
          <ac:cxnSpMkLst>
            <pc:docMk/>
            <pc:sldMk cId="2436050078" sldId="3025"/>
            <ac:cxnSpMk id="55" creationId="{5B5B893F-C9C4-FFB6-C8E5-AAA0FAA73E4B}"/>
          </ac:cxnSpMkLst>
        </pc:cxnChg>
      </pc:sldChg>
      <pc:sldChg chg="addSp delSp modSp add mod">
        <pc:chgData name="Anja Prescher" userId="fb7721861d540e87" providerId="LiveId" clId="{439DCFF5-5683-4F4E-B6A5-F494DC38A8BA}" dt="2023-08-27T05:22:03.682" v="7226" actId="20577"/>
        <pc:sldMkLst>
          <pc:docMk/>
          <pc:sldMk cId="4014284304" sldId="3026"/>
        </pc:sldMkLst>
        <pc:spChg chg="mod">
          <ac:chgData name="Anja Prescher" userId="fb7721861d540e87" providerId="LiveId" clId="{439DCFF5-5683-4F4E-B6A5-F494DC38A8BA}" dt="2023-08-27T04:11:09.789" v="4737"/>
          <ac:spMkLst>
            <pc:docMk/>
            <pc:sldMk cId="4014284304" sldId="3026"/>
            <ac:spMk id="3" creationId="{C1B08D36-7B27-4B09-90B2-F147D831D8C9}"/>
          </ac:spMkLst>
        </pc:spChg>
        <pc:spChg chg="add mod">
          <ac:chgData name="Anja Prescher" userId="fb7721861d540e87" providerId="LiveId" clId="{439DCFF5-5683-4F4E-B6A5-F494DC38A8BA}" dt="2023-08-27T04:26:54.204" v="5030" actId="1076"/>
          <ac:spMkLst>
            <pc:docMk/>
            <pc:sldMk cId="4014284304" sldId="3026"/>
            <ac:spMk id="4" creationId="{87F5BAA1-D27E-90EF-A033-6E8AF2B43B64}"/>
          </ac:spMkLst>
        </pc:spChg>
        <pc:spChg chg="del mod topLvl">
          <ac:chgData name="Anja Prescher" userId="fb7721861d540e87" providerId="LiveId" clId="{439DCFF5-5683-4F4E-B6A5-F494DC38A8BA}" dt="2023-08-27T04:02:09.395" v="4524" actId="478"/>
          <ac:spMkLst>
            <pc:docMk/>
            <pc:sldMk cId="4014284304" sldId="3026"/>
            <ac:spMk id="10" creationId="{B9965C21-DCB7-8EEA-BC54-52EC8E7881CA}"/>
          </ac:spMkLst>
        </pc:spChg>
        <pc:spChg chg="del mod topLvl">
          <ac:chgData name="Anja Prescher" userId="fb7721861d540e87" providerId="LiveId" clId="{439DCFF5-5683-4F4E-B6A5-F494DC38A8BA}" dt="2023-08-27T03:58:31.398" v="4474" actId="478"/>
          <ac:spMkLst>
            <pc:docMk/>
            <pc:sldMk cId="4014284304" sldId="3026"/>
            <ac:spMk id="12" creationId="{8A629593-B5D1-ECEA-E078-B8C9D446A004}"/>
          </ac:spMkLst>
        </pc:spChg>
        <pc:spChg chg="del mod topLvl">
          <ac:chgData name="Anja Prescher" userId="fb7721861d540e87" providerId="LiveId" clId="{439DCFF5-5683-4F4E-B6A5-F494DC38A8BA}" dt="2023-08-27T03:58:31.398" v="4474" actId="478"/>
          <ac:spMkLst>
            <pc:docMk/>
            <pc:sldMk cId="4014284304" sldId="3026"/>
            <ac:spMk id="14" creationId="{ABE94757-D128-6334-2EAB-8F825901CC58}"/>
          </ac:spMkLst>
        </pc:spChg>
        <pc:spChg chg="del mod topLvl">
          <ac:chgData name="Anja Prescher" userId="fb7721861d540e87" providerId="LiveId" clId="{439DCFF5-5683-4F4E-B6A5-F494DC38A8BA}" dt="2023-08-27T03:58:31.398" v="4474" actId="478"/>
          <ac:spMkLst>
            <pc:docMk/>
            <pc:sldMk cId="4014284304" sldId="3026"/>
            <ac:spMk id="17" creationId="{E91589A4-B8E4-DFCC-EA5A-7E6707DE3F47}"/>
          </ac:spMkLst>
        </pc:spChg>
        <pc:spChg chg="del mod topLvl">
          <ac:chgData name="Anja Prescher" userId="fb7721861d540e87" providerId="LiveId" clId="{439DCFF5-5683-4F4E-B6A5-F494DC38A8BA}" dt="2023-08-27T03:58:31.398" v="4474" actId="478"/>
          <ac:spMkLst>
            <pc:docMk/>
            <pc:sldMk cId="4014284304" sldId="3026"/>
            <ac:spMk id="22" creationId="{1BE14E6D-9F50-9A50-EC32-E2359DA2C570}"/>
          </ac:spMkLst>
        </pc:spChg>
        <pc:spChg chg="del mod topLvl">
          <ac:chgData name="Anja Prescher" userId="fb7721861d540e87" providerId="LiveId" clId="{439DCFF5-5683-4F4E-B6A5-F494DC38A8BA}" dt="2023-08-27T04:03:46.630" v="4552" actId="478"/>
          <ac:spMkLst>
            <pc:docMk/>
            <pc:sldMk cId="4014284304" sldId="3026"/>
            <ac:spMk id="27" creationId="{EAA267D4-E763-E483-ADB8-BB69A786ECA9}"/>
          </ac:spMkLst>
        </pc:spChg>
        <pc:spChg chg="del mod topLvl">
          <ac:chgData name="Anja Prescher" userId="fb7721861d540e87" providerId="LiveId" clId="{439DCFF5-5683-4F4E-B6A5-F494DC38A8BA}" dt="2023-08-27T03:58:31.398" v="4474" actId="478"/>
          <ac:spMkLst>
            <pc:docMk/>
            <pc:sldMk cId="4014284304" sldId="3026"/>
            <ac:spMk id="28" creationId="{F77F2F87-F4D0-DBF1-A4F4-D6173F9DF902}"/>
          </ac:spMkLst>
        </pc:spChg>
        <pc:spChg chg="del mod topLvl">
          <ac:chgData name="Anja Prescher" userId="fb7721861d540e87" providerId="LiveId" clId="{439DCFF5-5683-4F4E-B6A5-F494DC38A8BA}" dt="2023-08-27T03:58:31.398" v="4474" actId="478"/>
          <ac:spMkLst>
            <pc:docMk/>
            <pc:sldMk cId="4014284304" sldId="3026"/>
            <ac:spMk id="29" creationId="{CF1F70F0-9091-9C6E-9D95-D7D75FD546BE}"/>
          </ac:spMkLst>
        </pc:spChg>
        <pc:spChg chg="del mod topLvl">
          <ac:chgData name="Anja Prescher" userId="fb7721861d540e87" providerId="LiveId" clId="{439DCFF5-5683-4F4E-B6A5-F494DC38A8BA}" dt="2023-08-27T04:03:46.630" v="4552" actId="478"/>
          <ac:spMkLst>
            <pc:docMk/>
            <pc:sldMk cId="4014284304" sldId="3026"/>
            <ac:spMk id="30" creationId="{B89B1676-7B3B-8C09-A9F6-B54CC1507316}"/>
          </ac:spMkLst>
        </pc:spChg>
        <pc:spChg chg="del mod topLvl">
          <ac:chgData name="Anja Prescher" userId="fb7721861d540e87" providerId="LiveId" clId="{439DCFF5-5683-4F4E-B6A5-F494DC38A8BA}" dt="2023-08-27T04:03:46.630" v="4552" actId="478"/>
          <ac:spMkLst>
            <pc:docMk/>
            <pc:sldMk cId="4014284304" sldId="3026"/>
            <ac:spMk id="33" creationId="{7702ADCF-6E26-7CEC-0AD1-101A1FE868A6}"/>
          </ac:spMkLst>
        </pc:spChg>
        <pc:spChg chg="del mod topLvl">
          <ac:chgData name="Anja Prescher" userId="fb7721861d540e87" providerId="LiveId" clId="{439DCFF5-5683-4F4E-B6A5-F494DC38A8BA}" dt="2023-08-27T03:58:31.398" v="4474" actId="478"/>
          <ac:spMkLst>
            <pc:docMk/>
            <pc:sldMk cId="4014284304" sldId="3026"/>
            <ac:spMk id="34" creationId="{8B0AD785-EAD2-0630-CEC9-1BE57212FD74}"/>
          </ac:spMkLst>
        </pc:spChg>
        <pc:spChg chg="del mod topLvl">
          <ac:chgData name="Anja Prescher" userId="fb7721861d540e87" providerId="LiveId" clId="{439DCFF5-5683-4F4E-B6A5-F494DC38A8BA}" dt="2023-08-27T04:03:46.630" v="4552" actId="478"/>
          <ac:spMkLst>
            <pc:docMk/>
            <pc:sldMk cId="4014284304" sldId="3026"/>
            <ac:spMk id="48" creationId="{3C1D8199-D43E-38D5-A3C7-D14BAAAE85AF}"/>
          </ac:spMkLst>
        </pc:spChg>
        <pc:spChg chg="del mod topLvl">
          <ac:chgData name="Anja Prescher" userId="fb7721861d540e87" providerId="LiveId" clId="{439DCFF5-5683-4F4E-B6A5-F494DC38A8BA}" dt="2023-08-27T04:03:46.630" v="4552" actId="478"/>
          <ac:spMkLst>
            <pc:docMk/>
            <pc:sldMk cId="4014284304" sldId="3026"/>
            <ac:spMk id="52" creationId="{FE7A3471-33DB-059D-98C8-ADED5F3CE609}"/>
          </ac:spMkLst>
        </pc:spChg>
        <pc:spChg chg="add mod">
          <ac:chgData name="Anja Prescher" userId="fb7721861d540e87" providerId="LiveId" clId="{439DCFF5-5683-4F4E-B6A5-F494DC38A8BA}" dt="2023-08-27T05:22:03.682" v="7226" actId="20577"/>
          <ac:spMkLst>
            <pc:docMk/>
            <pc:sldMk cId="4014284304" sldId="3026"/>
            <ac:spMk id="54" creationId="{28C11E77-FF4B-5476-A81E-AB580E0BDAD4}"/>
          </ac:spMkLst>
        </pc:spChg>
        <pc:spChg chg="add mod">
          <ac:chgData name="Anja Prescher" userId="fb7721861d540e87" providerId="LiveId" clId="{439DCFF5-5683-4F4E-B6A5-F494DC38A8BA}" dt="2023-08-27T04:57:41.770" v="6189" actId="20577"/>
          <ac:spMkLst>
            <pc:docMk/>
            <pc:sldMk cId="4014284304" sldId="3026"/>
            <ac:spMk id="56" creationId="{0034C6CB-07A8-F6FA-C47D-9777B3D6A8FD}"/>
          </ac:spMkLst>
        </pc:spChg>
        <pc:spChg chg="add mod">
          <ac:chgData name="Anja Prescher" userId="fb7721861d540e87" providerId="LiveId" clId="{439DCFF5-5683-4F4E-B6A5-F494DC38A8BA}" dt="2023-08-27T04:08:38.473" v="4633" actId="1076"/>
          <ac:spMkLst>
            <pc:docMk/>
            <pc:sldMk cId="4014284304" sldId="3026"/>
            <ac:spMk id="62" creationId="{8A07C6FE-B88A-CC49-1628-09207CF5B03B}"/>
          </ac:spMkLst>
        </pc:spChg>
        <pc:spChg chg="add mod">
          <ac:chgData name="Anja Prescher" userId="fb7721861d540e87" providerId="LiveId" clId="{439DCFF5-5683-4F4E-B6A5-F494DC38A8BA}" dt="2023-08-27T04:08:38.473" v="4633" actId="1076"/>
          <ac:spMkLst>
            <pc:docMk/>
            <pc:sldMk cId="4014284304" sldId="3026"/>
            <ac:spMk id="1028" creationId="{B14B7631-F20C-08C5-B4FB-E2680EA79543}"/>
          </ac:spMkLst>
        </pc:spChg>
        <pc:spChg chg="add mod">
          <ac:chgData name="Anja Prescher" userId="fb7721861d540e87" providerId="LiveId" clId="{439DCFF5-5683-4F4E-B6A5-F494DC38A8BA}" dt="2023-08-27T04:57:44.733" v="6190" actId="20577"/>
          <ac:spMkLst>
            <pc:docMk/>
            <pc:sldMk cId="4014284304" sldId="3026"/>
            <ac:spMk id="1029" creationId="{299DC092-69CE-6217-3606-C192138C11AA}"/>
          </ac:spMkLst>
        </pc:spChg>
        <pc:spChg chg="add mod">
          <ac:chgData name="Anja Prescher" userId="fb7721861d540e87" providerId="LiveId" clId="{439DCFF5-5683-4F4E-B6A5-F494DC38A8BA}" dt="2023-08-27T04:08:38.473" v="4633" actId="1076"/>
          <ac:spMkLst>
            <pc:docMk/>
            <pc:sldMk cId="4014284304" sldId="3026"/>
            <ac:spMk id="1030" creationId="{A397523E-9F25-C434-FC9F-D6C22999F175}"/>
          </ac:spMkLst>
        </pc:spChg>
        <pc:spChg chg="add mod">
          <ac:chgData name="Anja Prescher" userId="fb7721861d540e87" providerId="LiveId" clId="{439DCFF5-5683-4F4E-B6A5-F494DC38A8BA}" dt="2023-08-27T04:08:38.473" v="4633" actId="1076"/>
          <ac:spMkLst>
            <pc:docMk/>
            <pc:sldMk cId="4014284304" sldId="3026"/>
            <ac:spMk id="1033" creationId="{38CB2084-D834-9092-7A9B-E9BCAD6905CE}"/>
          </ac:spMkLst>
        </pc:spChg>
        <pc:spChg chg="add mod">
          <ac:chgData name="Anja Prescher" userId="fb7721861d540e87" providerId="LiveId" clId="{439DCFF5-5683-4F4E-B6A5-F494DC38A8BA}" dt="2023-08-27T04:57:48.109" v="6192" actId="20577"/>
          <ac:spMkLst>
            <pc:docMk/>
            <pc:sldMk cId="4014284304" sldId="3026"/>
            <ac:spMk id="1034" creationId="{948C396E-06F6-523E-D69B-553C84B93B5F}"/>
          </ac:spMkLst>
        </pc:spChg>
        <pc:spChg chg="add mod">
          <ac:chgData name="Anja Prescher" userId="fb7721861d540e87" providerId="LiveId" clId="{439DCFF5-5683-4F4E-B6A5-F494DC38A8BA}" dt="2023-08-27T04:08:38.473" v="4633" actId="1076"/>
          <ac:spMkLst>
            <pc:docMk/>
            <pc:sldMk cId="4014284304" sldId="3026"/>
            <ac:spMk id="1035" creationId="{478DB6B1-E9AF-169B-6C7E-125118783615}"/>
          </ac:spMkLst>
        </pc:spChg>
        <pc:spChg chg="add del mod">
          <ac:chgData name="Anja Prescher" userId="fb7721861d540e87" providerId="LiveId" clId="{439DCFF5-5683-4F4E-B6A5-F494DC38A8BA}" dt="2023-08-27T04:10:44.548" v="4696" actId="478"/>
          <ac:spMkLst>
            <pc:docMk/>
            <pc:sldMk cId="4014284304" sldId="3026"/>
            <ac:spMk id="1037" creationId="{C22F3C29-2E0D-0C23-FB70-AD62B5616D71}"/>
          </ac:spMkLst>
        </pc:spChg>
        <pc:spChg chg="add del mod">
          <ac:chgData name="Anja Prescher" userId="fb7721861d540e87" providerId="LiveId" clId="{439DCFF5-5683-4F4E-B6A5-F494DC38A8BA}" dt="2023-08-27T04:10:00.847" v="4641" actId="478"/>
          <ac:spMkLst>
            <pc:docMk/>
            <pc:sldMk cId="4014284304" sldId="3026"/>
            <ac:spMk id="1038" creationId="{E43735A4-D869-C2F9-898D-9AE9A45755F6}"/>
          </ac:spMkLst>
        </pc:spChg>
        <pc:spChg chg="add del mod">
          <ac:chgData name="Anja Prescher" userId="fb7721861d540e87" providerId="LiveId" clId="{439DCFF5-5683-4F4E-B6A5-F494DC38A8BA}" dt="2023-08-27T04:10:00.847" v="4641" actId="478"/>
          <ac:spMkLst>
            <pc:docMk/>
            <pc:sldMk cId="4014284304" sldId="3026"/>
            <ac:spMk id="1039" creationId="{5C31CA82-68FE-8F6F-181C-1A1BDB73C58D}"/>
          </ac:spMkLst>
        </pc:spChg>
        <pc:spChg chg="add del mod">
          <ac:chgData name="Anja Prescher" userId="fb7721861d540e87" providerId="LiveId" clId="{439DCFF5-5683-4F4E-B6A5-F494DC38A8BA}" dt="2023-08-27T04:09:40.439" v="4639" actId="478"/>
          <ac:spMkLst>
            <pc:docMk/>
            <pc:sldMk cId="4014284304" sldId="3026"/>
            <ac:spMk id="1044" creationId="{24849E00-D1F9-0F7F-CCBE-0DA3C2CAF71E}"/>
          </ac:spMkLst>
        </pc:spChg>
        <pc:spChg chg="add del mod">
          <ac:chgData name="Anja Prescher" userId="fb7721861d540e87" providerId="LiveId" clId="{439DCFF5-5683-4F4E-B6A5-F494DC38A8BA}" dt="2023-08-27T05:09:19.028" v="6440" actId="114"/>
          <ac:spMkLst>
            <pc:docMk/>
            <pc:sldMk cId="4014284304" sldId="3026"/>
            <ac:spMk id="1050" creationId="{1E7A0729-1F5D-BCAD-FE82-BC7B53A2C0B5}"/>
          </ac:spMkLst>
        </pc:spChg>
        <pc:spChg chg="add del mod">
          <ac:chgData name="Anja Prescher" userId="fb7721861d540e87" providerId="LiveId" clId="{439DCFF5-5683-4F4E-B6A5-F494DC38A8BA}" dt="2023-08-27T04:10:46.134" v="4698" actId="478"/>
          <ac:spMkLst>
            <pc:docMk/>
            <pc:sldMk cId="4014284304" sldId="3026"/>
            <ac:spMk id="1051" creationId="{B89C8E6A-D43D-AE44-E89A-573AC41B152E}"/>
          </ac:spMkLst>
        </pc:spChg>
        <pc:spChg chg="add del mod">
          <ac:chgData name="Anja Prescher" userId="fb7721861d540e87" providerId="LiveId" clId="{439DCFF5-5683-4F4E-B6A5-F494DC38A8BA}" dt="2023-08-27T04:24:09.103" v="4853" actId="478"/>
          <ac:spMkLst>
            <pc:docMk/>
            <pc:sldMk cId="4014284304" sldId="3026"/>
            <ac:spMk id="1058" creationId="{2835D95C-DBDC-C57C-110E-33BB9ED6DE66}"/>
          </ac:spMkLst>
        </pc:spChg>
        <pc:spChg chg="add del mod">
          <ac:chgData name="Anja Prescher" userId="fb7721861d540e87" providerId="LiveId" clId="{439DCFF5-5683-4F4E-B6A5-F494DC38A8BA}" dt="2023-08-27T04:24:09.103" v="4853" actId="478"/>
          <ac:spMkLst>
            <pc:docMk/>
            <pc:sldMk cId="4014284304" sldId="3026"/>
            <ac:spMk id="1060" creationId="{C1E91E7B-0714-46C2-7CF0-D863331087B3}"/>
          </ac:spMkLst>
        </pc:spChg>
        <pc:spChg chg="mod">
          <ac:chgData name="Anja Prescher" userId="fb7721861d540e87" providerId="LiveId" clId="{439DCFF5-5683-4F4E-B6A5-F494DC38A8BA}" dt="2023-08-27T04:57:32.649" v="6185" actId="20577"/>
          <ac:spMkLst>
            <pc:docMk/>
            <pc:sldMk cId="4014284304" sldId="3026"/>
            <ac:spMk id="1061" creationId="{EF469C50-0D5D-AFDA-F843-DB1A7AD7F84C}"/>
          </ac:spMkLst>
        </pc:spChg>
        <pc:spChg chg="mod">
          <ac:chgData name="Anja Prescher" userId="fb7721861d540e87" providerId="LiveId" clId="{439DCFF5-5683-4F4E-B6A5-F494DC38A8BA}" dt="2023-08-27T04:26:49.645" v="5029" actId="1076"/>
          <ac:spMkLst>
            <pc:docMk/>
            <pc:sldMk cId="4014284304" sldId="3026"/>
            <ac:spMk id="1062" creationId="{3AB9588E-2E54-1ABC-A9CC-1949D500BBEC}"/>
          </ac:spMkLst>
        </pc:spChg>
        <pc:spChg chg="mod">
          <ac:chgData name="Anja Prescher" userId="fb7721861d540e87" providerId="LiveId" clId="{439DCFF5-5683-4F4E-B6A5-F494DC38A8BA}" dt="2023-08-27T04:26:49.645" v="5029" actId="1076"/>
          <ac:spMkLst>
            <pc:docMk/>
            <pc:sldMk cId="4014284304" sldId="3026"/>
            <ac:spMk id="1063" creationId="{E261046B-D2EA-3DC8-1771-63D8044A0C7E}"/>
          </ac:spMkLst>
        </pc:spChg>
        <pc:spChg chg="mod">
          <ac:chgData name="Anja Prescher" userId="fb7721861d540e87" providerId="LiveId" clId="{439DCFF5-5683-4F4E-B6A5-F494DC38A8BA}" dt="2023-08-27T04:26:49.645" v="5029" actId="1076"/>
          <ac:spMkLst>
            <pc:docMk/>
            <pc:sldMk cId="4014284304" sldId="3026"/>
            <ac:spMk id="1064" creationId="{5E1A40E4-B818-DC1E-95EE-58537DEBD23D}"/>
          </ac:spMkLst>
        </pc:spChg>
        <pc:spChg chg="add del mod">
          <ac:chgData name="Anja Prescher" userId="fb7721861d540e87" providerId="LiveId" clId="{439DCFF5-5683-4F4E-B6A5-F494DC38A8BA}" dt="2023-08-27T04:24:09.103" v="4853" actId="478"/>
          <ac:spMkLst>
            <pc:docMk/>
            <pc:sldMk cId="4014284304" sldId="3026"/>
            <ac:spMk id="1066" creationId="{CC39A1D2-138C-6249-1589-F75156CDE8C2}"/>
          </ac:spMkLst>
        </pc:spChg>
        <pc:spChg chg="add del mod">
          <ac:chgData name="Anja Prescher" userId="fb7721861d540e87" providerId="LiveId" clId="{439DCFF5-5683-4F4E-B6A5-F494DC38A8BA}" dt="2023-08-27T04:25:53.132" v="4890" actId="478"/>
          <ac:spMkLst>
            <pc:docMk/>
            <pc:sldMk cId="4014284304" sldId="3026"/>
            <ac:spMk id="1067" creationId="{750A19F5-D5A9-CB5B-2B02-02A71B9734FD}"/>
          </ac:spMkLst>
        </pc:spChg>
        <pc:spChg chg="mod">
          <ac:chgData name="Anja Prescher" userId="fb7721861d540e87" providerId="LiveId" clId="{439DCFF5-5683-4F4E-B6A5-F494DC38A8BA}" dt="2023-08-27T04:26:49.645" v="5029" actId="1076"/>
          <ac:spMkLst>
            <pc:docMk/>
            <pc:sldMk cId="4014284304" sldId="3026"/>
            <ac:spMk id="1068" creationId="{8DC9D41F-C268-E4FC-9387-F9EA514B7D4E}"/>
          </ac:spMkLst>
        </pc:spChg>
        <pc:spChg chg="mod">
          <ac:chgData name="Anja Prescher" userId="fb7721861d540e87" providerId="LiveId" clId="{439DCFF5-5683-4F4E-B6A5-F494DC38A8BA}" dt="2023-08-27T04:26:49.645" v="5029" actId="1076"/>
          <ac:spMkLst>
            <pc:docMk/>
            <pc:sldMk cId="4014284304" sldId="3026"/>
            <ac:spMk id="1070" creationId="{F40B2A97-BE4B-98B6-CEC7-99F3CF93210A}"/>
          </ac:spMkLst>
        </pc:spChg>
        <pc:spChg chg="mod">
          <ac:chgData name="Anja Prescher" userId="fb7721861d540e87" providerId="LiveId" clId="{439DCFF5-5683-4F4E-B6A5-F494DC38A8BA}" dt="2023-08-27T04:26:49.645" v="5029" actId="1076"/>
          <ac:spMkLst>
            <pc:docMk/>
            <pc:sldMk cId="4014284304" sldId="3026"/>
            <ac:spMk id="1071" creationId="{52427E37-AE3E-F142-CA32-6A4E0CE863A8}"/>
          </ac:spMkLst>
        </pc:spChg>
        <pc:spChg chg="mod">
          <ac:chgData name="Anja Prescher" userId="fb7721861d540e87" providerId="LiveId" clId="{439DCFF5-5683-4F4E-B6A5-F494DC38A8BA}" dt="2023-08-27T04:26:49.645" v="5029" actId="1076"/>
          <ac:spMkLst>
            <pc:docMk/>
            <pc:sldMk cId="4014284304" sldId="3026"/>
            <ac:spMk id="1072" creationId="{9C5B3E79-9F78-8592-CF50-9EEAAAB38AC1}"/>
          </ac:spMkLst>
        </pc:spChg>
        <pc:spChg chg="add del mod">
          <ac:chgData name="Anja Prescher" userId="fb7721861d540e87" providerId="LiveId" clId="{439DCFF5-5683-4F4E-B6A5-F494DC38A8BA}" dt="2023-08-27T04:25:53.132" v="4890" actId="478"/>
          <ac:spMkLst>
            <pc:docMk/>
            <pc:sldMk cId="4014284304" sldId="3026"/>
            <ac:spMk id="1073" creationId="{C66B1E43-57EC-DDA5-61EE-BBC709872696}"/>
          </ac:spMkLst>
        </pc:spChg>
        <pc:spChg chg="add del mod">
          <ac:chgData name="Anja Prescher" userId="fb7721861d540e87" providerId="LiveId" clId="{439DCFF5-5683-4F4E-B6A5-F494DC38A8BA}" dt="2023-08-27T04:25:53.132" v="4890" actId="478"/>
          <ac:spMkLst>
            <pc:docMk/>
            <pc:sldMk cId="4014284304" sldId="3026"/>
            <ac:spMk id="1074" creationId="{BD764F67-B238-0043-2977-F8EFD3D3B043}"/>
          </ac:spMkLst>
        </pc:spChg>
        <pc:spChg chg="mod">
          <ac:chgData name="Anja Prescher" userId="fb7721861d540e87" providerId="LiveId" clId="{439DCFF5-5683-4F4E-B6A5-F494DC38A8BA}" dt="2023-08-27T04:26:49.645" v="5029" actId="1076"/>
          <ac:spMkLst>
            <pc:docMk/>
            <pc:sldMk cId="4014284304" sldId="3026"/>
            <ac:spMk id="1075" creationId="{B1CFB07B-5587-590C-FC4A-9837F670073D}"/>
          </ac:spMkLst>
        </pc:spChg>
        <pc:spChg chg="add del mod">
          <ac:chgData name="Anja Prescher" userId="fb7721861d540e87" providerId="LiveId" clId="{439DCFF5-5683-4F4E-B6A5-F494DC38A8BA}" dt="2023-08-27T04:25:53.132" v="4890" actId="478"/>
          <ac:spMkLst>
            <pc:docMk/>
            <pc:sldMk cId="4014284304" sldId="3026"/>
            <ac:spMk id="1077" creationId="{0A160A64-D326-EBF7-DA5E-BB6BE98E6664}"/>
          </ac:spMkLst>
        </pc:spChg>
        <pc:spChg chg="add del mod">
          <ac:chgData name="Anja Prescher" userId="fb7721861d540e87" providerId="LiveId" clId="{439DCFF5-5683-4F4E-B6A5-F494DC38A8BA}" dt="2023-08-27T04:25:12.708" v="4876" actId="478"/>
          <ac:spMkLst>
            <pc:docMk/>
            <pc:sldMk cId="4014284304" sldId="3026"/>
            <ac:spMk id="1078" creationId="{804AEC80-7302-5817-776B-67DC0A948F3F}"/>
          </ac:spMkLst>
        </pc:spChg>
        <pc:spChg chg="add mod">
          <ac:chgData name="Anja Prescher" userId="fb7721861d540e87" providerId="LiveId" clId="{439DCFF5-5683-4F4E-B6A5-F494DC38A8BA}" dt="2023-08-27T04:28:58.614" v="5163" actId="1076"/>
          <ac:spMkLst>
            <pc:docMk/>
            <pc:sldMk cId="4014284304" sldId="3026"/>
            <ac:spMk id="1080" creationId="{DBB4047C-38E2-0672-0DD2-02F82B88DC9F}"/>
          </ac:spMkLst>
        </pc:spChg>
        <pc:spChg chg="add mod">
          <ac:chgData name="Anja Prescher" userId="fb7721861d540e87" providerId="LiveId" clId="{439DCFF5-5683-4F4E-B6A5-F494DC38A8BA}" dt="2023-08-27T04:29:54.259" v="5209" actId="1076"/>
          <ac:spMkLst>
            <pc:docMk/>
            <pc:sldMk cId="4014284304" sldId="3026"/>
            <ac:spMk id="1081" creationId="{AA519B9D-69D4-4A3C-DE2E-FC63F778C57F}"/>
          </ac:spMkLst>
        </pc:spChg>
        <pc:spChg chg="mod">
          <ac:chgData name="Anja Prescher" userId="fb7721861d540e87" providerId="LiveId" clId="{439DCFF5-5683-4F4E-B6A5-F494DC38A8BA}" dt="2023-08-27T04:57:36.117" v="6187" actId="20577"/>
          <ac:spMkLst>
            <pc:docMk/>
            <pc:sldMk cId="4014284304" sldId="3026"/>
            <ac:spMk id="1091" creationId="{A4CFB7AC-8057-49D1-10FE-0A1D340CBFF3}"/>
          </ac:spMkLst>
        </pc:spChg>
        <pc:spChg chg="mod">
          <ac:chgData name="Anja Prescher" userId="fb7721861d540e87" providerId="LiveId" clId="{439DCFF5-5683-4F4E-B6A5-F494DC38A8BA}" dt="2023-08-27T04:26:49.645" v="5029" actId="1076"/>
          <ac:spMkLst>
            <pc:docMk/>
            <pc:sldMk cId="4014284304" sldId="3026"/>
            <ac:spMk id="1092" creationId="{F24ECB0E-DCDF-8B54-41E3-908B898B806B}"/>
          </ac:spMkLst>
        </pc:spChg>
        <pc:spChg chg="mod">
          <ac:chgData name="Anja Prescher" userId="fb7721861d540e87" providerId="LiveId" clId="{439DCFF5-5683-4F4E-B6A5-F494DC38A8BA}" dt="2023-08-27T04:26:49.645" v="5029" actId="1076"/>
          <ac:spMkLst>
            <pc:docMk/>
            <pc:sldMk cId="4014284304" sldId="3026"/>
            <ac:spMk id="1093" creationId="{91A0EBA4-FB4A-5BAD-4676-B0302920BB8F}"/>
          </ac:spMkLst>
        </pc:spChg>
        <pc:grpChg chg="add del mod">
          <ac:chgData name="Anja Prescher" userId="fb7721861d540e87" providerId="LiveId" clId="{439DCFF5-5683-4F4E-B6A5-F494DC38A8BA}" dt="2023-08-27T03:58:27.722" v="4473" actId="165"/>
          <ac:grpSpMkLst>
            <pc:docMk/>
            <pc:sldMk cId="4014284304" sldId="3026"/>
            <ac:grpSpMk id="5" creationId="{611CD453-7E97-4A5D-C147-A96B6B241920}"/>
          </ac:grpSpMkLst>
        </pc:grpChg>
        <pc:grpChg chg="del">
          <ac:chgData name="Anja Prescher" userId="fb7721861d540e87" providerId="LiveId" clId="{439DCFF5-5683-4F4E-B6A5-F494DC38A8BA}" dt="2023-08-27T03:57:16.655" v="4452" actId="478"/>
          <ac:grpSpMkLst>
            <pc:docMk/>
            <pc:sldMk cId="4014284304" sldId="3026"/>
            <ac:grpSpMk id="1057" creationId="{B1E6F24D-7ECD-2548-4417-1CDCC2E98C9A}"/>
          </ac:grpSpMkLst>
        </pc:grpChg>
        <pc:cxnChg chg="mod">
          <ac:chgData name="Anja Prescher" userId="fb7721861d540e87" providerId="LiveId" clId="{439DCFF5-5683-4F4E-B6A5-F494DC38A8BA}" dt="2023-08-27T03:57:16.655" v="4452" actId="478"/>
          <ac:cxnSpMkLst>
            <pc:docMk/>
            <pc:sldMk cId="4014284304" sldId="3026"/>
            <ac:cxnSpMk id="11" creationId="{6CC6DFB2-A4BA-1914-48DE-06498834E0C5}"/>
          </ac:cxnSpMkLst>
        </pc:cxnChg>
        <pc:cxnChg chg="mod">
          <ac:chgData name="Anja Prescher" userId="fb7721861d540e87" providerId="LiveId" clId="{439DCFF5-5683-4F4E-B6A5-F494DC38A8BA}" dt="2023-08-27T03:57:16.655" v="4452" actId="478"/>
          <ac:cxnSpMkLst>
            <pc:docMk/>
            <pc:sldMk cId="4014284304" sldId="3026"/>
            <ac:cxnSpMk id="13" creationId="{74B9C892-E234-C77E-3AA0-AB1694634AF9}"/>
          </ac:cxnSpMkLst>
        </pc:cxnChg>
        <pc:cxnChg chg="mod">
          <ac:chgData name="Anja Prescher" userId="fb7721861d540e87" providerId="LiveId" clId="{439DCFF5-5683-4F4E-B6A5-F494DC38A8BA}" dt="2023-08-27T03:57:16.655" v="4452" actId="478"/>
          <ac:cxnSpMkLst>
            <pc:docMk/>
            <pc:sldMk cId="4014284304" sldId="3026"/>
            <ac:cxnSpMk id="15" creationId="{26B5526F-C7BE-567B-0165-7824AD98BA0B}"/>
          </ac:cxnSpMkLst>
        </pc:cxnChg>
        <pc:cxnChg chg="mod">
          <ac:chgData name="Anja Prescher" userId="fb7721861d540e87" providerId="LiveId" clId="{439DCFF5-5683-4F4E-B6A5-F494DC38A8BA}" dt="2023-08-27T03:57:16.655" v="4452" actId="478"/>
          <ac:cxnSpMkLst>
            <pc:docMk/>
            <pc:sldMk cId="4014284304" sldId="3026"/>
            <ac:cxnSpMk id="18" creationId="{966A2F82-F6BB-0445-AB28-E3F2951800AC}"/>
          </ac:cxnSpMkLst>
        </pc:cxnChg>
        <pc:cxnChg chg="del mod topLvl">
          <ac:chgData name="Anja Prescher" userId="fb7721861d540e87" providerId="LiveId" clId="{439DCFF5-5683-4F4E-B6A5-F494DC38A8BA}" dt="2023-08-27T03:58:34.555" v="4475" actId="478"/>
          <ac:cxnSpMkLst>
            <pc:docMk/>
            <pc:sldMk cId="4014284304" sldId="3026"/>
            <ac:cxnSpMk id="19" creationId="{7F9A659F-ED10-83D5-FA12-5C22ECF24BA3}"/>
          </ac:cxnSpMkLst>
        </pc:cxnChg>
        <pc:cxnChg chg="del mod topLvl">
          <ac:chgData name="Anja Prescher" userId="fb7721861d540e87" providerId="LiveId" clId="{439DCFF5-5683-4F4E-B6A5-F494DC38A8BA}" dt="2023-08-27T03:58:34.555" v="4475" actId="478"/>
          <ac:cxnSpMkLst>
            <pc:docMk/>
            <pc:sldMk cId="4014284304" sldId="3026"/>
            <ac:cxnSpMk id="20" creationId="{5EB0E6DA-63FB-FAF8-A647-F1E7A6F41063}"/>
          </ac:cxnSpMkLst>
        </pc:cxnChg>
        <pc:cxnChg chg="del mod topLvl">
          <ac:chgData name="Anja Prescher" userId="fb7721861d540e87" providerId="LiveId" clId="{439DCFF5-5683-4F4E-B6A5-F494DC38A8BA}" dt="2023-08-27T03:58:34.555" v="4475" actId="478"/>
          <ac:cxnSpMkLst>
            <pc:docMk/>
            <pc:sldMk cId="4014284304" sldId="3026"/>
            <ac:cxnSpMk id="21" creationId="{764918FB-F7B8-DB27-E332-A4286DF0C51F}"/>
          </ac:cxnSpMkLst>
        </pc:cxnChg>
        <pc:cxnChg chg="mod topLvl">
          <ac:chgData name="Anja Prescher" userId="fb7721861d540e87" providerId="LiveId" clId="{439DCFF5-5683-4F4E-B6A5-F494DC38A8BA}" dt="2023-08-27T04:08:38.473" v="4633" actId="1076"/>
          <ac:cxnSpMkLst>
            <pc:docMk/>
            <pc:sldMk cId="4014284304" sldId="3026"/>
            <ac:cxnSpMk id="26" creationId="{39CCCE54-9806-94A0-2F6C-47DF83C2C955}"/>
          </ac:cxnSpMkLst>
        </pc:cxnChg>
        <pc:cxnChg chg="del mod topLvl">
          <ac:chgData name="Anja Prescher" userId="fb7721861d540e87" providerId="LiveId" clId="{439DCFF5-5683-4F4E-B6A5-F494DC38A8BA}" dt="2023-08-27T03:58:34.555" v="4475" actId="478"/>
          <ac:cxnSpMkLst>
            <pc:docMk/>
            <pc:sldMk cId="4014284304" sldId="3026"/>
            <ac:cxnSpMk id="35" creationId="{37C06A20-6391-C2F8-4AFF-87CB740CDA5C}"/>
          </ac:cxnSpMkLst>
        </pc:cxnChg>
        <pc:cxnChg chg="del mod topLvl">
          <ac:chgData name="Anja Prescher" userId="fb7721861d540e87" providerId="LiveId" clId="{439DCFF5-5683-4F4E-B6A5-F494DC38A8BA}" dt="2023-08-27T03:58:34.555" v="4475" actId="478"/>
          <ac:cxnSpMkLst>
            <pc:docMk/>
            <pc:sldMk cId="4014284304" sldId="3026"/>
            <ac:cxnSpMk id="36" creationId="{DA16FF2D-ECE4-B113-27B1-031DEAE044CE}"/>
          </ac:cxnSpMkLst>
        </pc:cxnChg>
        <pc:cxnChg chg="del mod topLvl">
          <ac:chgData name="Anja Prescher" userId="fb7721861d540e87" providerId="LiveId" clId="{439DCFF5-5683-4F4E-B6A5-F494DC38A8BA}" dt="2023-08-27T03:58:34.555" v="4475" actId="478"/>
          <ac:cxnSpMkLst>
            <pc:docMk/>
            <pc:sldMk cId="4014284304" sldId="3026"/>
            <ac:cxnSpMk id="38" creationId="{8D3F6BC3-E782-464E-6F9B-496B746B79FE}"/>
          </ac:cxnSpMkLst>
        </pc:cxnChg>
        <pc:cxnChg chg="del mod topLvl">
          <ac:chgData name="Anja Prescher" userId="fb7721861d540e87" providerId="LiveId" clId="{439DCFF5-5683-4F4E-B6A5-F494DC38A8BA}" dt="2023-08-27T03:58:34.555" v="4475" actId="478"/>
          <ac:cxnSpMkLst>
            <pc:docMk/>
            <pc:sldMk cId="4014284304" sldId="3026"/>
            <ac:cxnSpMk id="39" creationId="{495786BB-A656-CBE6-D88F-513E78879C14}"/>
          </ac:cxnSpMkLst>
        </pc:cxnChg>
        <pc:cxnChg chg="del mod topLvl">
          <ac:chgData name="Anja Prescher" userId="fb7721861d540e87" providerId="LiveId" clId="{439DCFF5-5683-4F4E-B6A5-F494DC38A8BA}" dt="2023-08-27T03:58:34.555" v="4475" actId="478"/>
          <ac:cxnSpMkLst>
            <pc:docMk/>
            <pc:sldMk cId="4014284304" sldId="3026"/>
            <ac:cxnSpMk id="40" creationId="{564E1039-B155-29A0-B66B-006E00A58A36}"/>
          </ac:cxnSpMkLst>
        </pc:cxnChg>
        <pc:cxnChg chg="del mod topLvl">
          <ac:chgData name="Anja Prescher" userId="fb7721861d540e87" providerId="LiveId" clId="{439DCFF5-5683-4F4E-B6A5-F494DC38A8BA}" dt="2023-08-27T03:58:34.555" v="4475" actId="478"/>
          <ac:cxnSpMkLst>
            <pc:docMk/>
            <pc:sldMk cId="4014284304" sldId="3026"/>
            <ac:cxnSpMk id="41" creationId="{2DBAC9A4-AE12-7E8E-2560-1E6E8827D110}"/>
          </ac:cxnSpMkLst>
        </pc:cxnChg>
        <pc:cxnChg chg="del mod topLvl">
          <ac:chgData name="Anja Prescher" userId="fb7721861d540e87" providerId="LiveId" clId="{439DCFF5-5683-4F4E-B6A5-F494DC38A8BA}" dt="2023-08-27T03:58:34.555" v="4475" actId="478"/>
          <ac:cxnSpMkLst>
            <pc:docMk/>
            <pc:sldMk cId="4014284304" sldId="3026"/>
            <ac:cxnSpMk id="42" creationId="{9B83ADAC-1BCB-D917-7466-C9A62020D783}"/>
          </ac:cxnSpMkLst>
        </pc:cxnChg>
        <pc:cxnChg chg="del mod topLvl">
          <ac:chgData name="Anja Prescher" userId="fb7721861d540e87" providerId="LiveId" clId="{439DCFF5-5683-4F4E-B6A5-F494DC38A8BA}" dt="2023-08-27T03:58:34.555" v="4475" actId="478"/>
          <ac:cxnSpMkLst>
            <pc:docMk/>
            <pc:sldMk cId="4014284304" sldId="3026"/>
            <ac:cxnSpMk id="43" creationId="{B5476979-687E-5152-1CBE-7F6C4CFEE0F0}"/>
          </ac:cxnSpMkLst>
        </pc:cxnChg>
        <pc:cxnChg chg="del mod topLvl">
          <ac:chgData name="Anja Prescher" userId="fb7721861d540e87" providerId="LiveId" clId="{439DCFF5-5683-4F4E-B6A5-F494DC38A8BA}" dt="2023-08-27T03:58:34.555" v="4475" actId="478"/>
          <ac:cxnSpMkLst>
            <pc:docMk/>
            <pc:sldMk cId="4014284304" sldId="3026"/>
            <ac:cxnSpMk id="44" creationId="{A456F8B5-F488-2445-3CB8-D88B8E389583}"/>
          </ac:cxnSpMkLst>
        </pc:cxnChg>
        <pc:cxnChg chg="mod">
          <ac:chgData name="Anja Prescher" userId="fb7721861d540e87" providerId="LiveId" clId="{439DCFF5-5683-4F4E-B6A5-F494DC38A8BA}" dt="2023-08-27T03:57:16.655" v="4452" actId="478"/>
          <ac:cxnSpMkLst>
            <pc:docMk/>
            <pc:sldMk cId="4014284304" sldId="3026"/>
            <ac:cxnSpMk id="45" creationId="{3A03513B-671C-D4B9-4CDF-0C184706D3B4}"/>
          </ac:cxnSpMkLst>
        </pc:cxnChg>
        <pc:cxnChg chg="del mod topLvl">
          <ac:chgData name="Anja Prescher" userId="fb7721861d540e87" providerId="LiveId" clId="{439DCFF5-5683-4F4E-B6A5-F494DC38A8BA}" dt="2023-08-27T04:03:46.630" v="4552" actId="478"/>
          <ac:cxnSpMkLst>
            <pc:docMk/>
            <pc:sldMk cId="4014284304" sldId="3026"/>
            <ac:cxnSpMk id="46" creationId="{55F78A4E-C369-4AB4-A83A-99DCE8D8ABB0}"/>
          </ac:cxnSpMkLst>
        </pc:cxnChg>
        <pc:cxnChg chg="mod">
          <ac:chgData name="Anja Prescher" userId="fb7721861d540e87" providerId="LiveId" clId="{439DCFF5-5683-4F4E-B6A5-F494DC38A8BA}" dt="2023-08-27T03:57:16.655" v="4452" actId="478"/>
          <ac:cxnSpMkLst>
            <pc:docMk/>
            <pc:sldMk cId="4014284304" sldId="3026"/>
            <ac:cxnSpMk id="47" creationId="{A32F39B6-23AC-3C2E-9CA6-64B3CB7100AF}"/>
          </ac:cxnSpMkLst>
        </pc:cxnChg>
        <pc:cxnChg chg="mod">
          <ac:chgData name="Anja Prescher" userId="fb7721861d540e87" providerId="LiveId" clId="{439DCFF5-5683-4F4E-B6A5-F494DC38A8BA}" dt="2023-08-27T03:57:16.655" v="4452" actId="478"/>
          <ac:cxnSpMkLst>
            <pc:docMk/>
            <pc:sldMk cId="4014284304" sldId="3026"/>
            <ac:cxnSpMk id="49" creationId="{BC2427E9-C506-77C0-F24C-511965B19922}"/>
          </ac:cxnSpMkLst>
        </pc:cxnChg>
        <pc:cxnChg chg="del mod topLvl">
          <ac:chgData name="Anja Prescher" userId="fb7721861d540e87" providerId="LiveId" clId="{439DCFF5-5683-4F4E-B6A5-F494DC38A8BA}" dt="2023-08-27T04:03:46.630" v="4552" actId="478"/>
          <ac:cxnSpMkLst>
            <pc:docMk/>
            <pc:sldMk cId="4014284304" sldId="3026"/>
            <ac:cxnSpMk id="50" creationId="{3E4627F9-C348-58F3-20B5-955DDDB8AF56}"/>
          </ac:cxnSpMkLst>
        </pc:cxnChg>
        <pc:cxnChg chg="mod">
          <ac:chgData name="Anja Prescher" userId="fb7721861d540e87" providerId="LiveId" clId="{439DCFF5-5683-4F4E-B6A5-F494DC38A8BA}" dt="2023-08-27T03:57:16.655" v="4452" actId="478"/>
          <ac:cxnSpMkLst>
            <pc:docMk/>
            <pc:sldMk cId="4014284304" sldId="3026"/>
            <ac:cxnSpMk id="51" creationId="{EB63BC1A-A959-4238-CF21-D1342971A0EE}"/>
          </ac:cxnSpMkLst>
        </pc:cxnChg>
        <pc:cxnChg chg="mod">
          <ac:chgData name="Anja Prescher" userId="fb7721861d540e87" providerId="LiveId" clId="{439DCFF5-5683-4F4E-B6A5-F494DC38A8BA}" dt="2023-08-27T03:57:16.655" v="4452" actId="478"/>
          <ac:cxnSpMkLst>
            <pc:docMk/>
            <pc:sldMk cId="4014284304" sldId="3026"/>
            <ac:cxnSpMk id="53" creationId="{87C20070-EE41-0BEB-E204-F1AE910C2B48}"/>
          </ac:cxnSpMkLst>
        </pc:cxnChg>
        <pc:cxnChg chg="mod">
          <ac:chgData name="Anja Prescher" userId="fb7721861d540e87" providerId="LiveId" clId="{439DCFF5-5683-4F4E-B6A5-F494DC38A8BA}" dt="2023-08-27T03:57:16.655" v="4452" actId="478"/>
          <ac:cxnSpMkLst>
            <pc:docMk/>
            <pc:sldMk cId="4014284304" sldId="3026"/>
            <ac:cxnSpMk id="55" creationId="{5C2229FA-17AE-5915-E1C4-9A7B36C4FE5C}"/>
          </ac:cxnSpMkLst>
        </pc:cxnChg>
        <pc:cxnChg chg="mod">
          <ac:chgData name="Anja Prescher" userId="fb7721861d540e87" providerId="LiveId" clId="{439DCFF5-5683-4F4E-B6A5-F494DC38A8BA}" dt="2023-08-27T03:57:16.655" v="4452" actId="478"/>
          <ac:cxnSpMkLst>
            <pc:docMk/>
            <pc:sldMk cId="4014284304" sldId="3026"/>
            <ac:cxnSpMk id="57" creationId="{F69E19F2-511C-5DFF-7845-349B68D7321D}"/>
          </ac:cxnSpMkLst>
        </pc:cxnChg>
        <pc:cxnChg chg="mod">
          <ac:chgData name="Anja Prescher" userId="fb7721861d540e87" providerId="LiveId" clId="{439DCFF5-5683-4F4E-B6A5-F494DC38A8BA}" dt="2023-08-27T03:57:16.655" v="4452" actId="478"/>
          <ac:cxnSpMkLst>
            <pc:docMk/>
            <pc:sldMk cId="4014284304" sldId="3026"/>
            <ac:cxnSpMk id="59" creationId="{BB53DD76-718D-2230-D2D7-EBCD69CD3B3C}"/>
          </ac:cxnSpMkLst>
        </pc:cxnChg>
        <pc:cxnChg chg="mod">
          <ac:chgData name="Anja Prescher" userId="fb7721861d540e87" providerId="LiveId" clId="{439DCFF5-5683-4F4E-B6A5-F494DC38A8BA}" dt="2023-08-27T03:57:16.655" v="4452" actId="478"/>
          <ac:cxnSpMkLst>
            <pc:docMk/>
            <pc:sldMk cId="4014284304" sldId="3026"/>
            <ac:cxnSpMk id="61" creationId="{1B39C73F-13B0-62D1-FF57-AC146AB7BCEC}"/>
          </ac:cxnSpMkLst>
        </pc:cxnChg>
        <pc:cxnChg chg="add mod">
          <ac:chgData name="Anja Prescher" userId="fb7721861d540e87" providerId="LiveId" clId="{439DCFF5-5683-4F4E-B6A5-F494DC38A8BA}" dt="2023-08-27T04:08:38.473" v="4633" actId="1076"/>
          <ac:cxnSpMkLst>
            <pc:docMk/>
            <pc:sldMk cId="4014284304" sldId="3026"/>
            <ac:cxnSpMk id="63" creationId="{4519BC7D-9971-C583-2B0A-2C0C0EA1EBE7}"/>
          </ac:cxnSpMkLst>
        </pc:cxnChg>
        <pc:cxnChg chg="add mod">
          <ac:chgData name="Anja Prescher" userId="fb7721861d540e87" providerId="LiveId" clId="{439DCFF5-5683-4F4E-B6A5-F494DC38A8BA}" dt="2023-08-27T04:08:38.473" v="4633" actId="1076"/>
          <ac:cxnSpMkLst>
            <pc:docMk/>
            <pc:sldMk cId="4014284304" sldId="3026"/>
            <ac:cxnSpMk id="1027" creationId="{5F1733E8-BF02-477C-41E7-B892624D371D}"/>
          </ac:cxnSpMkLst>
        </pc:cxnChg>
        <pc:cxnChg chg="add mod">
          <ac:chgData name="Anja Prescher" userId="fb7721861d540e87" providerId="LiveId" clId="{439DCFF5-5683-4F4E-B6A5-F494DC38A8BA}" dt="2023-08-27T04:08:38.473" v="4633" actId="1076"/>
          <ac:cxnSpMkLst>
            <pc:docMk/>
            <pc:sldMk cId="4014284304" sldId="3026"/>
            <ac:cxnSpMk id="1031" creationId="{836673BB-AB95-15E9-CBC1-4B4D567D9F44}"/>
          </ac:cxnSpMkLst>
        </pc:cxnChg>
        <pc:cxnChg chg="add mod">
          <ac:chgData name="Anja Prescher" userId="fb7721861d540e87" providerId="LiveId" clId="{439DCFF5-5683-4F4E-B6A5-F494DC38A8BA}" dt="2023-08-27T04:08:38.473" v="4633" actId="1076"/>
          <ac:cxnSpMkLst>
            <pc:docMk/>
            <pc:sldMk cId="4014284304" sldId="3026"/>
            <ac:cxnSpMk id="1032" creationId="{032A10AC-F108-F617-5531-34F096E7AA3A}"/>
          </ac:cxnSpMkLst>
        </pc:cxnChg>
        <pc:cxnChg chg="add mod">
          <ac:chgData name="Anja Prescher" userId="fb7721861d540e87" providerId="LiveId" clId="{439DCFF5-5683-4F4E-B6A5-F494DC38A8BA}" dt="2023-08-27T04:08:38.473" v="4633" actId="1076"/>
          <ac:cxnSpMkLst>
            <pc:docMk/>
            <pc:sldMk cId="4014284304" sldId="3026"/>
            <ac:cxnSpMk id="1036" creationId="{E7FD2277-D6B1-6303-00DA-CE76C26FEEAD}"/>
          </ac:cxnSpMkLst>
        </pc:cxnChg>
        <pc:cxnChg chg="add mod">
          <ac:chgData name="Anja Prescher" userId="fb7721861d540e87" providerId="LiveId" clId="{439DCFF5-5683-4F4E-B6A5-F494DC38A8BA}" dt="2023-08-27T04:08:38.473" v="4633" actId="1076"/>
          <ac:cxnSpMkLst>
            <pc:docMk/>
            <pc:sldMk cId="4014284304" sldId="3026"/>
            <ac:cxnSpMk id="1041" creationId="{A8F21422-5D78-D251-1246-BAAC38B1ED4B}"/>
          </ac:cxnSpMkLst>
        </pc:cxnChg>
        <pc:cxnChg chg="add mod">
          <ac:chgData name="Anja Prescher" userId="fb7721861d540e87" providerId="LiveId" clId="{439DCFF5-5683-4F4E-B6A5-F494DC38A8BA}" dt="2023-08-27T04:08:38.473" v="4633" actId="1076"/>
          <ac:cxnSpMkLst>
            <pc:docMk/>
            <pc:sldMk cId="4014284304" sldId="3026"/>
            <ac:cxnSpMk id="1043" creationId="{845F8239-559F-4659-EA78-EB02F4BA4117}"/>
          </ac:cxnSpMkLst>
        </pc:cxnChg>
        <pc:cxnChg chg="add mod">
          <ac:chgData name="Anja Prescher" userId="fb7721861d540e87" providerId="LiveId" clId="{439DCFF5-5683-4F4E-B6A5-F494DC38A8BA}" dt="2023-08-27T04:08:38.473" v="4633" actId="1076"/>
          <ac:cxnSpMkLst>
            <pc:docMk/>
            <pc:sldMk cId="4014284304" sldId="3026"/>
            <ac:cxnSpMk id="1045" creationId="{A1208E26-47C1-62D4-145D-39D996FF91B8}"/>
          </ac:cxnSpMkLst>
        </pc:cxnChg>
        <pc:cxnChg chg="add mod">
          <ac:chgData name="Anja Prescher" userId="fb7721861d540e87" providerId="LiveId" clId="{439DCFF5-5683-4F4E-B6A5-F494DC38A8BA}" dt="2023-08-27T04:08:48.914" v="4637" actId="14100"/>
          <ac:cxnSpMkLst>
            <pc:docMk/>
            <pc:sldMk cId="4014284304" sldId="3026"/>
            <ac:cxnSpMk id="1047" creationId="{99C31D93-EA8B-5797-204A-62ABFF837AC1}"/>
          </ac:cxnSpMkLst>
        </pc:cxnChg>
        <pc:cxnChg chg="del">
          <ac:chgData name="Anja Prescher" userId="fb7721861d540e87" providerId="LiveId" clId="{439DCFF5-5683-4F4E-B6A5-F494DC38A8BA}" dt="2023-08-27T03:57:17.796" v="4453" actId="478"/>
          <ac:cxnSpMkLst>
            <pc:docMk/>
            <pc:sldMk cId="4014284304" sldId="3026"/>
            <ac:cxnSpMk id="1059" creationId="{F5D02F51-DB80-9D5C-0ACD-C568C44E2AFC}"/>
          </ac:cxnSpMkLst>
        </pc:cxnChg>
        <pc:cxnChg chg="mod">
          <ac:chgData name="Anja Prescher" userId="fb7721861d540e87" providerId="LiveId" clId="{439DCFF5-5683-4F4E-B6A5-F494DC38A8BA}" dt="2023-08-27T04:26:49.645" v="5029" actId="1076"/>
          <ac:cxnSpMkLst>
            <pc:docMk/>
            <pc:sldMk cId="4014284304" sldId="3026"/>
            <ac:cxnSpMk id="1065" creationId="{D12E07FB-EA11-735B-CB94-3A878A29EE50}"/>
          </ac:cxnSpMkLst>
        </pc:cxnChg>
        <pc:cxnChg chg="mod">
          <ac:chgData name="Anja Prescher" userId="fb7721861d540e87" providerId="LiveId" clId="{439DCFF5-5683-4F4E-B6A5-F494DC38A8BA}" dt="2023-08-27T04:26:49.645" v="5029" actId="1076"/>
          <ac:cxnSpMkLst>
            <pc:docMk/>
            <pc:sldMk cId="4014284304" sldId="3026"/>
            <ac:cxnSpMk id="1069" creationId="{1B9B3BDB-0379-FFEA-0477-1967111A8D30}"/>
          </ac:cxnSpMkLst>
        </pc:cxnChg>
        <pc:cxnChg chg="mod">
          <ac:chgData name="Anja Prescher" userId="fb7721861d540e87" providerId="LiveId" clId="{439DCFF5-5683-4F4E-B6A5-F494DC38A8BA}" dt="2023-08-27T04:26:49.645" v="5029" actId="1076"/>
          <ac:cxnSpMkLst>
            <pc:docMk/>
            <pc:sldMk cId="4014284304" sldId="3026"/>
            <ac:cxnSpMk id="1076" creationId="{02902339-6465-453B-6304-DBB6629A7734}"/>
          </ac:cxnSpMkLst>
        </pc:cxnChg>
        <pc:cxnChg chg="mod">
          <ac:chgData name="Anja Prescher" userId="fb7721861d540e87" providerId="LiveId" clId="{439DCFF5-5683-4F4E-B6A5-F494DC38A8BA}" dt="2023-08-27T04:26:49.645" v="5029" actId="1076"/>
          <ac:cxnSpMkLst>
            <pc:docMk/>
            <pc:sldMk cId="4014284304" sldId="3026"/>
            <ac:cxnSpMk id="1079" creationId="{ABBD3DB8-09E9-7E45-5D59-3857822D1185}"/>
          </ac:cxnSpMkLst>
        </pc:cxnChg>
        <pc:cxnChg chg="mod">
          <ac:chgData name="Anja Prescher" userId="fb7721861d540e87" providerId="LiveId" clId="{439DCFF5-5683-4F4E-B6A5-F494DC38A8BA}" dt="2023-08-27T04:26:49.645" v="5029" actId="1076"/>
          <ac:cxnSpMkLst>
            <pc:docMk/>
            <pc:sldMk cId="4014284304" sldId="3026"/>
            <ac:cxnSpMk id="1082" creationId="{8337E88D-0986-8FBD-FA5A-9763284949F0}"/>
          </ac:cxnSpMkLst>
        </pc:cxnChg>
        <pc:cxnChg chg="del">
          <ac:chgData name="Anja Prescher" userId="fb7721861d540e87" providerId="LiveId" clId="{439DCFF5-5683-4F4E-B6A5-F494DC38A8BA}" dt="2023-08-27T03:57:18.645" v="4454" actId="478"/>
          <ac:cxnSpMkLst>
            <pc:docMk/>
            <pc:sldMk cId="4014284304" sldId="3026"/>
            <ac:cxnSpMk id="1095" creationId="{531B1AF8-BE77-21E8-77A0-E8C126DF158C}"/>
          </ac:cxnSpMkLst>
        </pc:cxnChg>
      </pc:sldChg>
      <pc:sldChg chg="add del">
        <pc:chgData name="Anja Prescher" userId="fb7721861d540e87" providerId="LiveId" clId="{439DCFF5-5683-4F4E-B6A5-F494DC38A8BA}" dt="2023-08-27T04:41:04.841" v="5424"/>
        <pc:sldMkLst>
          <pc:docMk/>
          <pc:sldMk cId="229083588" sldId="3027"/>
        </pc:sldMkLst>
      </pc:sldChg>
      <pc:sldChg chg="addSp delSp modSp add mod">
        <pc:chgData name="Anja Prescher" userId="fb7721861d540e87" providerId="LiveId" clId="{439DCFF5-5683-4F4E-B6A5-F494DC38A8BA}" dt="2023-08-27T05:17:48.952" v="7092" actId="20577"/>
        <pc:sldMkLst>
          <pc:docMk/>
          <pc:sldMk cId="4086915116" sldId="3027"/>
        </pc:sldMkLst>
        <pc:spChg chg="mod">
          <ac:chgData name="Anja Prescher" userId="fb7721861d540e87" providerId="LiveId" clId="{439DCFF5-5683-4F4E-B6A5-F494DC38A8BA}" dt="2023-08-27T04:43:47.937" v="5686" actId="404"/>
          <ac:spMkLst>
            <pc:docMk/>
            <pc:sldMk cId="4086915116" sldId="3027"/>
            <ac:spMk id="2" creationId="{DEAA11DF-0E5A-CA8F-54A8-8C2C18F9631D}"/>
          </ac:spMkLst>
        </pc:spChg>
        <pc:spChg chg="add del mod">
          <ac:chgData name="Anja Prescher" userId="fb7721861d540e87" providerId="LiveId" clId="{439DCFF5-5683-4F4E-B6A5-F494DC38A8BA}" dt="2023-08-27T05:11:43.431" v="6642" actId="21"/>
          <ac:spMkLst>
            <pc:docMk/>
            <pc:sldMk cId="4086915116" sldId="3027"/>
            <ac:spMk id="4" creationId="{AFE7CD29-EE79-1059-4307-FAC4E35EDF98}"/>
          </ac:spMkLst>
        </pc:spChg>
        <pc:spChg chg="mod">
          <ac:chgData name="Anja Prescher" userId="fb7721861d540e87" providerId="LiveId" clId="{439DCFF5-5683-4F4E-B6A5-F494DC38A8BA}" dt="2023-08-27T05:11:23.415" v="6638" actId="27636"/>
          <ac:spMkLst>
            <pc:docMk/>
            <pc:sldMk cId="4086915116" sldId="3027"/>
            <ac:spMk id="8" creationId="{C67F4448-F87D-957F-9F19-B3446849888E}"/>
          </ac:spMkLst>
        </pc:spChg>
        <pc:spChg chg="mod">
          <ac:chgData name="Anja Prescher" userId="fb7721861d540e87" providerId="LiveId" clId="{439DCFF5-5683-4F4E-B6A5-F494DC38A8BA}" dt="2023-08-27T05:17:48.952" v="7092" actId="20577"/>
          <ac:spMkLst>
            <pc:docMk/>
            <pc:sldMk cId="4086915116" sldId="3027"/>
            <ac:spMk id="9" creationId="{38C1C5CC-1D50-627B-9E38-557F480FA31E}"/>
          </ac:spMkLst>
        </pc:spChg>
      </pc:sldChg>
      <pc:sldChg chg="addSp delSp modSp add mod">
        <pc:chgData name="Anja Prescher" userId="fb7721861d540e87" providerId="LiveId" clId="{439DCFF5-5683-4F4E-B6A5-F494DC38A8BA}" dt="2023-08-27T05:31:37.869" v="7906" actId="27636"/>
        <pc:sldMkLst>
          <pc:docMk/>
          <pc:sldMk cId="3843467380" sldId="3028"/>
        </pc:sldMkLst>
        <pc:spChg chg="add del mod">
          <ac:chgData name="Anja Prescher" userId="fb7721861d540e87" providerId="LiveId" clId="{439DCFF5-5683-4F4E-B6A5-F494DC38A8BA}" dt="2023-08-27T05:14:16.923" v="6980" actId="478"/>
          <ac:spMkLst>
            <pc:docMk/>
            <pc:sldMk cId="3843467380" sldId="3028"/>
            <ac:spMk id="3" creationId="{9F754ECA-9634-5362-BE5C-5567B7C9DA9D}"/>
          </ac:spMkLst>
        </pc:spChg>
        <pc:spChg chg="del">
          <ac:chgData name="Anja Prescher" userId="fb7721861d540e87" providerId="LiveId" clId="{439DCFF5-5683-4F4E-B6A5-F494DC38A8BA}" dt="2023-08-27T05:11:36.887" v="6641" actId="478"/>
          <ac:spMkLst>
            <pc:docMk/>
            <pc:sldMk cId="3843467380" sldId="3028"/>
            <ac:spMk id="4" creationId="{AFE7CD29-EE79-1059-4307-FAC4E35EDF98}"/>
          </ac:spMkLst>
        </pc:spChg>
        <pc:spChg chg="add del">
          <ac:chgData name="Anja Prescher" userId="fb7721861d540e87" providerId="LiveId" clId="{439DCFF5-5683-4F4E-B6A5-F494DC38A8BA}" dt="2023-08-27T05:20:49.243" v="7171"/>
          <ac:spMkLst>
            <pc:docMk/>
            <pc:sldMk cId="3843467380" sldId="3028"/>
            <ac:spMk id="5" creationId="{693E8FE5-0BAD-02F3-9E18-687F18049069}"/>
          </ac:spMkLst>
        </pc:spChg>
        <pc:spChg chg="add del">
          <ac:chgData name="Anja Prescher" userId="fb7721861d540e87" providerId="LiveId" clId="{439DCFF5-5683-4F4E-B6A5-F494DC38A8BA}" dt="2023-08-27T05:21:48.465" v="7224"/>
          <ac:spMkLst>
            <pc:docMk/>
            <pc:sldMk cId="3843467380" sldId="3028"/>
            <ac:spMk id="6" creationId="{2170C95A-8CD2-174C-B866-2E3C142ED769}"/>
          </ac:spMkLst>
        </pc:spChg>
        <pc:spChg chg="mod">
          <ac:chgData name="Anja Prescher" userId="fb7721861d540e87" providerId="LiveId" clId="{439DCFF5-5683-4F4E-B6A5-F494DC38A8BA}" dt="2023-08-27T05:31:37.864" v="7905" actId="27636"/>
          <ac:spMkLst>
            <pc:docMk/>
            <pc:sldMk cId="3843467380" sldId="3028"/>
            <ac:spMk id="8" creationId="{C67F4448-F87D-957F-9F19-B3446849888E}"/>
          </ac:spMkLst>
        </pc:spChg>
        <pc:spChg chg="mod">
          <ac:chgData name="Anja Prescher" userId="fb7721861d540e87" providerId="LiveId" clId="{439DCFF5-5683-4F4E-B6A5-F494DC38A8BA}" dt="2023-08-27T05:31:37.869" v="7906" actId="27636"/>
          <ac:spMkLst>
            <pc:docMk/>
            <pc:sldMk cId="3843467380" sldId="3028"/>
            <ac:spMk id="9" creationId="{38C1C5CC-1D50-627B-9E38-557F480FA31E}"/>
          </ac:spMkLst>
        </pc:spChg>
      </pc:sldChg>
      <pc:sldChg chg="addSp delSp modSp add mod">
        <pc:chgData name="Anja Prescher" userId="fb7721861d540e87" providerId="LiveId" clId="{439DCFF5-5683-4F4E-B6A5-F494DC38A8BA}" dt="2023-08-27T06:05:24.413" v="8483" actId="14100"/>
        <pc:sldMkLst>
          <pc:docMk/>
          <pc:sldMk cId="3405184002" sldId="3029"/>
        </pc:sldMkLst>
        <pc:spChg chg="mod">
          <ac:chgData name="Anja Prescher" userId="fb7721861d540e87" providerId="LiveId" clId="{439DCFF5-5683-4F4E-B6A5-F494DC38A8BA}" dt="2023-08-27T05:54:31.018" v="8355" actId="20577"/>
          <ac:spMkLst>
            <pc:docMk/>
            <pc:sldMk cId="3405184002" sldId="3029"/>
            <ac:spMk id="4" creationId="{55B4AEAB-451F-7B0A-E5B5-BEF485D7213F}"/>
          </ac:spMkLst>
        </pc:spChg>
        <pc:spChg chg="del">
          <ac:chgData name="Anja Prescher" userId="fb7721861d540e87" providerId="LiveId" clId="{439DCFF5-5683-4F4E-B6A5-F494DC38A8BA}" dt="2023-08-27T05:38:09" v="7948" actId="478"/>
          <ac:spMkLst>
            <pc:docMk/>
            <pc:sldMk cId="3405184002" sldId="3029"/>
            <ac:spMk id="5" creationId="{CA50133D-00E2-1F8B-B790-F799EA8D89D0}"/>
          </ac:spMkLst>
        </pc:spChg>
        <pc:spChg chg="add del mod">
          <ac:chgData name="Anja Prescher" userId="fb7721861d540e87" providerId="LiveId" clId="{439DCFF5-5683-4F4E-B6A5-F494DC38A8BA}" dt="2023-08-27T05:38:11.649" v="7949" actId="478"/>
          <ac:spMkLst>
            <pc:docMk/>
            <pc:sldMk cId="3405184002" sldId="3029"/>
            <ac:spMk id="6" creationId="{27623131-F883-C8B7-CE18-EC205CE61C46}"/>
          </ac:spMkLst>
        </pc:spChg>
        <pc:spChg chg="del">
          <ac:chgData name="Anja Prescher" userId="fb7721861d540e87" providerId="LiveId" clId="{439DCFF5-5683-4F4E-B6A5-F494DC38A8BA}" dt="2023-08-27T05:38:14.474" v="7951" actId="478"/>
          <ac:spMkLst>
            <pc:docMk/>
            <pc:sldMk cId="3405184002" sldId="3029"/>
            <ac:spMk id="8" creationId="{543982C9-6506-0A01-3830-9A3F53CA83BA}"/>
          </ac:spMkLst>
        </pc:spChg>
        <pc:spChg chg="add del mod">
          <ac:chgData name="Anja Prescher" userId="fb7721861d540e87" providerId="LiveId" clId="{439DCFF5-5683-4F4E-B6A5-F494DC38A8BA}" dt="2023-08-27T05:53:50.039" v="8347" actId="478"/>
          <ac:spMkLst>
            <pc:docMk/>
            <pc:sldMk cId="3405184002" sldId="3029"/>
            <ac:spMk id="9" creationId="{BC5124A4-7A4A-0BC7-3570-2C9F93AECCCC}"/>
          </ac:spMkLst>
        </pc:spChg>
        <pc:spChg chg="add mod topLvl">
          <ac:chgData name="Anja Prescher" userId="fb7721861d540e87" providerId="LiveId" clId="{439DCFF5-5683-4F4E-B6A5-F494DC38A8BA}" dt="2023-08-27T06:02:19.134" v="8431" actId="20577"/>
          <ac:spMkLst>
            <pc:docMk/>
            <pc:sldMk cId="3405184002" sldId="3029"/>
            <ac:spMk id="10" creationId="{8B2D34D2-0E4C-43D4-17C6-F482454204C7}"/>
          </ac:spMkLst>
        </pc:spChg>
        <pc:spChg chg="add del mod topLvl">
          <ac:chgData name="Anja Prescher" userId="fb7721861d540e87" providerId="LiveId" clId="{439DCFF5-5683-4F4E-B6A5-F494DC38A8BA}" dt="2023-08-27T06:00:49.965" v="8399" actId="478"/>
          <ac:spMkLst>
            <pc:docMk/>
            <pc:sldMk cId="3405184002" sldId="3029"/>
            <ac:spMk id="11" creationId="{DEBB5939-57D3-D383-CB42-3C747B9146F7}"/>
          </ac:spMkLst>
        </pc:spChg>
        <pc:spChg chg="add del mod topLvl">
          <ac:chgData name="Anja Prescher" userId="fb7721861d540e87" providerId="LiveId" clId="{439DCFF5-5683-4F4E-B6A5-F494DC38A8BA}" dt="2023-08-27T06:00:49.965" v="8399" actId="478"/>
          <ac:spMkLst>
            <pc:docMk/>
            <pc:sldMk cId="3405184002" sldId="3029"/>
            <ac:spMk id="12" creationId="{A9842332-194F-AAB1-C4C2-6B635FAB56CC}"/>
          </ac:spMkLst>
        </pc:spChg>
        <pc:spChg chg="add del mod topLvl">
          <ac:chgData name="Anja Prescher" userId="fb7721861d540e87" providerId="LiveId" clId="{439DCFF5-5683-4F4E-B6A5-F494DC38A8BA}" dt="2023-08-27T06:00:49.965" v="8399" actId="478"/>
          <ac:spMkLst>
            <pc:docMk/>
            <pc:sldMk cId="3405184002" sldId="3029"/>
            <ac:spMk id="13" creationId="{943A7742-C021-4913-5DEF-1C32ABD59EF5}"/>
          </ac:spMkLst>
        </pc:spChg>
        <pc:spChg chg="add del mod">
          <ac:chgData name="Anja Prescher" userId="fb7721861d540e87" providerId="LiveId" clId="{439DCFF5-5683-4F4E-B6A5-F494DC38A8BA}" dt="2023-08-27T05:42:06.914" v="8085" actId="478"/>
          <ac:spMkLst>
            <pc:docMk/>
            <pc:sldMk cId="3405184002" sldId="3029"/>
            <ac:spMk id="17" creationId="{43D1CE5E-A8E1-0851-BEFD-66FCC3FE69F0}"/>
          </ac:spMkLst>
        </pc:spChg>
        <pc:spChg chg="add del mod">
          <ac:chgData name="Anja Prescher" userId="fb7721861d540e87" providerId="LiveId" clId="{439DCFF5-5683-4F4E-B6A5-F494DC38A8BA}" dt="2023-08-27T05:44:13.454" v="8107" actId="478"/>
          <ac:spMkLst>
            <pc:docMk/>
            <pc:sldMk cId="3405184002" sldId="3029"/>
            <ac:spMk id="19" creationId="{9B788EFD-69AD-70CB-90B9-9D7D43600008}"/>
          </ac:spMkLst>
        </pc:spChg>
        <pc:spChg chg="add del mod">
          <ac:chgData name="Anja Prescher" userId="fb7721861d540e87" providerId="LiveId" clId="{439DCFF5-5683-4F4E-B6A5-F494DC38A8BA}" dt="2023-08-27T05:42:10.408" v="8087" actId="478"/>
          <ac:spMkLst>
            <pc:docMk/>
            <pc:sldMk cId="3405184002" sldId="3029"/>
            <ac:spMk id="20" creationId="{D5D35DD2-B3FF-97FC-7A50-4168312E8F7A}"/>
          </ac:spMkLst>
        </pc:spChg>
        <pc:spChg chg="add del mod">
          <ac:chgData name="Anja Prescher" userId="fb7721861d540e87" providerId="LiveId" clId="{439DCFF5-5683-4F4E-B6A5-F494DC38A8BA}" dt="2023-08-27T05:42:09.048" v="8086" actId="478"/>
          <ac:spMkLst>
            <pc:docMk/>
            <pc:sldMk cId="3405184002" sldId="3029"/>
            <ac:spMk id="21" creationId="{ADF74E62-BA54-86AF-CA90-10A4EF9B9DB2}"/>
          </ac:spMkLst>
        </pc:spChg>
        <pc:spChg chg="add mod topLvl">
          <ac:chgData name="Anja Prescher" userId="fb7721861d540e87" providerId="LiveId" clId="{439DCFF5-5683-4F4E-B6A5-F494DC38A8BA}" dt="2023-08-27T06:02:22.645" v="8432" actId="20577"/>
          <ac:spMkLst>
            <pc:docMk/>
            <pc:sldMk cId="3405184002" sldId="3029"/>
            <ac:spMk id="22" creationId="{A2533FBD-346B-272B-C4A2-B300143E208B}"/>
          </ac:spMkLst>
        </pc:spChg>
        <pc:spChg chg="add mod topLvl">
          <ac:chgData name="Anja Prescher" userId="fb7721861d540e87" providerId="LiveId" clId="{439DCFF5-5683-4F4E-B6A5-F494DC38A8BA}" dt="2023-08-27T06:02:25.046" v="8433" actId="20577"/>
          <ac:spMkLst>
            <pc:docMk/>
            <pc:sldMk cId="3405184002" sldId="3029"/>
            <ac:spMk id="23" creationId="{DF2907AB-BE2D-B9D2-DAC4-3846A98DA3CA}"/>
          </ac:spMkLst>
        </pc:spChg>
        <pc:spChg chg="add del mod topLvl">
          <ac:chgData name="Anja Prescher" userId="fb7721861d540e87" providerId="LiveId" clId="{439DCFF5-5683-4F4E-B6A5-F494DC38A8BA}" dt="2023-08-27T06:00:49.965" v="8399" actId="478"/>
          <ac:spMkLst>
            <pc:docMk/>
            <pc:sldMk cId="3405184002" sldId="3029"/>
            <ac:spMk id="24" creationId="{06FDAC25-1DEF-B324-945F-F80AE087750A}"/>
          </ac:spMkLst>
        </pc:spChg>
        <pc:spChg chg="add del mod">
          <ac:chgData name="Anja Prescher" userId="fb7721861d540e87" providerId="LiveId" clId="{439DCFF5-5683-4F4E-B6A5-F494DC38A8BA}" dt="2023-08-27T05:44:13.454" v="8107" actId="478"/>
          <ac:spMkLst>
            <pc:docMk/>
            <pc:sldMk cId="3405184002" sldId="3029"/>
            <ac:spMk id="35" creationId="{F5016A77-4E8D-EDB4-6E98-8097D338CB44}"/>
          </ac:spMkLst>
        </pc:spChg>
        <pc:spChg chg="add del mod">
          <ac:chgData name="Anja Prescher" userId="fb7721861d540e87" providerId="LiveId" clId="{439DCFF5-5683-4F4E-B6A5-F494DC38A8BA}" dt="2023-08-27T05:44:13.454" v="8107" actId="478"/>
          <ac:spMkLst>
            <pc:docMk/>
            <pc:sldMk cId="3405184002" sldId="3029"/>
            <ac:spMk id="37" creationId="{58259DF6-428F-9E0B-8AA5-463C50E42A2C}"/>
          </ac:spMkLst>
        </pc:spChg>
        <pc:spChg chg="add del mod">
          <ac:chgData name="Anja Prescher" userId="fb7721861d540e87" providerId="LiveId" clId="{439DCFF5-5683-4F4E-B6A5-F494DC38A8BA}" dt="2023-08-27T05:42:06.914" v="8085" actId="478"/>
          <ac:spMkLst>
            <pc:docMk/>
            <pc:sldMk cId="3405184002" sldId="3029"/>
            <ac:spMk id="38" creationId="{18B10FC6-3C2C-A012-DEEA-25085FC73EB7}"/>
          </ac:spMkLst>
        </pc:spChg>
        <pc:spChg chg="add del mod topLvl">
          <ac:chgData name="Anja Prescher" userId="fb7721861d540e87" providerId="LiveId" clId="{439DCFF5-5683-4F4E-B6A5-F494DC38A8BA}" dt="2023-08-27T06:00:49.965" v="8399" actId="478"/>
          <ac:spMkLst>
            <pc:docMk/>
            <pc:sldMk cId="3405184002" sldId="3029"/>
            <ac:spMk id="39" creationId="{BC443601-B241-97DF-65DD-E0EF175A7B9D}"/>
          </ac:spMkLst>
        </pc:spChg>
        <pc:spChg chg="add del mod topLvl">
          <ac:chgData name="Anja Prescher" userId="fb7721861d540e87" providerId="LiveId" clId="{439DCFF5-5683-4F4E-B6A5-F494DC38A8BA}" dt="2023-08-27T06:00:49.965" v="8399" actId="478"/>
          <ac:spMkLst>
            <pc:docMk/>
            <pc:sldMk cId="3405184002" sldId="3029"/>
            <ac:spMk id="40" creationId="{B39868C9-0618-983D-0B96-F9FD6EC0F9FD}"/>
          </ac:spMkLst>
        </pc:spChg>
        <pc:spChg chg="add mod topLvl">
          <ac:chgData name="Anja Prescher" userId="fb7721861d540e87" providerId="LiveId" clId="{439DCFF5-5683-4F4E-B6A5-F494DC38A8BA}" dt="2023-08-27T06:01:32.068" v="8422" actId="1038"/>
          <ac:spMkLst>
            <pc:docMk/>
            <pc:sldMk cId="3405184002" sldId="3029"/>
            <ac:spMk id="2051" creationId="{BFF8254E-4509-04D9-79AC-16BE333E4A27}"/>
          </ac:spMkLst>
        </pc:spChg>
        <pc:spChg chg="add mod topLvl">
          <ac:chgData name="Anja Prescher" userId="fb7721861d540e87" providerId="LiveId" clId="{439DCFF5-5683-4F4E-B6A5-F494DC38A8BA}" dt="2023-08-27T06:01:32.068" v="8422" actId="1038"/>
          <ac:spMkLst>
            <pc:docMk/>
            <pc:sldMk cId="3405184002" sldId="3029"/>
            <ac:spMk id="2052" creationId="{D4BD499B-F29F-9CCB-57B2-A1A940FE91A0}"/>
          </ac:spMkLst>
        </pc:spChg>
        <pc:spChg chg="add mod topLvl">
          <ac:chgData name="Anja Prescher" userId="fb7721861d540e87" providerId="LiveId" clId="{439DCFF5-5683-4F4E-B6A5-F494DC38A8BA}" dt="2023-08-27T06:01:32.068" v="8422" actId="1038"/>
          <ac:spMkLst>
            <pc:docMk/>
            <pc:sldMk cId="3405184002" sldId="3029"/>
            <ac:spMk id="2053" creationId="{2F65FA19-DA21-873E-779B-A726B6762A02}"/>
          </ac:spMkLst>
        </pc:spChg>
        <pc:spChg chg="add mod topLvl">
          <ac:chgData name="Anja Prescher" userId="fb7721861d540e87" providerId="LiveId" clId="{439DCFF5-5683-4F4E-B6A5-F494DC38A8BA}" dt="2023-08-27T06:01:32.068" v="8422" actId="1038"/>
          <ac:spMkLst>
            <pc:docMk/>
            <pc:sldMk cId="3405184002" sldId="3029"/>
            <ac:spMk id="2054" creationId="{FBED3797-5E3C-25A1-1474-A6DAA1F47B8A}"/>
          </ac:spMkLst>
        </pc:spChg>
        <pc:spChg chg="add mod topLvl">
          <ac:chgData name="Anja Prescher" userId="fb7721861d540e87" providerId="LiveId" clId="{439DCFF5-5683-4F4E-B6A5-F494DC38A8BA}" dt="2023-08-27T06:01:32.068" v="8422" actId="1038"/>
          <ac:spMkLst>
            <pc:docMk/>
            <pc:sldMk cId="3405184002" sldId="3029"/>
            <ac:spMk id="2055" creationId="{B290C935-6F4C-52A9-2575-24E686460FD0}"/>
          </ac:spMkLst>
        </pc:spChg>
        <pc:spChg chg="add mod topLvl">
          <ac:chgData name="Anja Prescher" userId="fb7721861d540e87" providerId="LiveId" clId="{439DCFF5-5683-4F4E-B6A5-F494DC38A8BA}" dt="2023-08-27T06:01:32.068" v="8422" actId="1038"/>
          <ac:spMkLst>
            <pc:docMk/>
            <pc:sldMk cId="3405184002" sldId="3029"/>
            <ac:spMk id="2056" creationId="{95E7FB83-9F0C-183E-449E-31884F07F6E0}"/>
          </ac:spMkLst>
        </pc:spChg>
        <pc:spChg chg="add mod topLvl">
          <ac:chgData name="Anja Prescher" userId="fb7721861d540e87" providerId="LiveId" clId="{439DCFF5-5683-4F4E-B6A5-F494DC38A8BA}" dt="2023-08-27T06:05:01.581" v="8479" actId="1076"/>
          <ac:spMkLst>
            <pc:docMk/>
            <pc:sldMk cId="3405184002" sldId="3029"/>
            <ac:spMk id="2093" creationId="{B2B599AB-5BAF-AFE9-EE3E-A444EB975F17}"/>
          </ac:spMkLst>
        </pc:spChg>
        <pc:spChg chg="add mod topLvl">
          <ac:chgData name="Anja Prescher" userId="fb7721861d540e87" providerId="LiveId" clId="{439DCFF5-5683-4F4E-B6A5-F494DC38A8BA}" dt="2023-08-27T06:04:57.401" v="8478" actId="14100"/>
          <ac:spMkLst>
            <pc:docMk/>
            <pc:sldMk cId="3405184002" sldId="3029"/>
            <ac:spMk id="2094" creationId="{005979E1-58EA-EF10-11E5-4A76A9DE1CEA}"/>
          </ac:spMkLst>
        </pc:spChg>
        <pc:spChg chg="add mod">
          <ac:chgData name="Anja Prescher" userId="fb7721861d540e87" providerId="LiveId" clId="{439DCFF5-5683-4F4E-B6A5-F494DC38A8BA}" dt="2023-08-27T06:01:22.877" v="8406" actId="1076"/>
          <ac:spMkLst>
            <pc:docMk/>
            <pc:sldMk cId="3405184002" sldId="3029"/>
            <ac:spMk id="2096" creationId="{D170F3E1-15B3-E5F8-3D03-CE6232615E6B}"/>
          </ac:spMkLst>
        </pc:spChg>
        <pc:spChg chg="add mod">
          <ac:chgData name="Anja Prescher" userId="fb7721861d540e87" providerId="LiveId" clId="{439DCFF5-5683-4F4E-B6A5-F494DC38A8BA}" dt="2023-08-27T06:04:35.431" v="8472" actId="403"/>
          <ac:spMkLst>
            <pc:docMk/>
            <pc:sldMk cId="3405184002" sldId="3029"/>
            <ac:spMk id="2097" creationId="{62B46881-D5D5-F919-3BC4-CF33525F525F}"/>
          </ac:spMkLst>
        </pc:spChg>
        <pc:spChg chg="add mod">
          <ac:chgData name="Anja Prescher" userId="fb7721861d540e87" providerId="LiveId" clId="{439DCFF5-5683-4F4E-B6A5-F494DC38A8BA}" dt="2023-08-27T06:05:15.940" v="8481" actId="14100"/>
          <ac:spMkLst>
            <pc:docMk/>
            <pc:sldMk cId="3405184002" sldId="3029"/>
            <ac:spMk id="2098" creationId="{3A1D2837-9F59-FB18-4E0F-3DC0A73FA071}"/>
          </ac:spMkLst>
        </pc:spChg>
        <pc:spChg chg="add del mod">
          <ac:chgData name="Anja Prescher" userId="fb7721861d540e87" providerId="LiveId" clId="{439DCFF5-5683-4F4E-B6A5-F494DC38A8BA}" dt="2023-08-27T05:59:24.591" v="8383"/>
          <ac:spMkLst>
            <pc:docMk/>
            <pc:sldMk cId="3405184002" sldId="3029"/>
            <ac:spMk id="2099" creationId="{BED79120-ECDA-B113-9421-8BEF1BEA2CED}"/>
          </ac:spMkLst>
        </pc:spChg>
        <pc:spChg chg="add del mod">
          <ac:chgData name="Anja Prescher" userId="fb7721861d540e87" providerId="LiveId" clId="{439DCFF5-5683-4F4E-B6A5-F494DC38A8BA}" dt="2023-08-27T05:59:24.591" v="8383"/>
          <ac:spMkLst>
            <pc:docMk/>
            <pc:sldMk cId="3405184002" sldId="3029"/>
            <ac:spMk id="2100" creationId="{C36501FA-2EB3-2EFD-A326-438B62F231F4}"/>
          </ac:spMkLst>
        </pc:spChg>
        <pc:spChg chg="add del mod">
          <ac:chgData name="Anja Prescher" userId="fb7721861d540e87" providerId="LiveId" clId="{439DCFF5-5683-4F4E-B6A5-F494DC38A8BA}" dt="2023-08-27T05:59:24.591" v="8383"/>
          <ac:spMkLst>
            <pc:docMk/>
            <pc:sldMk cId="3405184002" sldId="3029"/>
            <ac:spMk id="2101" creationId="{FA0624EC-2FC1-91F6-D8C4-C1E3C89979E5}"/>
          </ac:spMkLst>
        </pc:spChg>
        <pc:spChg chg="add del mod">
          <ac:chgData name="Anja Prescher" userId="fb7721861d540e87" providerId="LiveId" clId="{439DCFF5-5683-4F4E-B6A5-F494DC38A8BA}" dt="2023-08-27T05:59:24.591" v="8383"/>
          <ac:spMkLst>
            <pc:docMk/>
            <pc:sldMk cId="3405184002" sldId="3029"/>
            <ac:spMk id="2102" creationId="{7F610549-29B0-DE5C-2ADC-364A465641EE}"/>
          </ac:spMkLst>
        </pc:spChg>
        <pc:spChg chg="add del mod">
          <ac:chgData name="Anja Prescher" userId="fb7721861d540e87" providerId="LiveId" clId="{439DCFF5-5683-4F4E-B6A5-F494DC38A8BA}" dt="2023-08-27T05:59:24.591" v="8383"/>
          <ac:spMkLst>
            <pc:docMk/>
            <pc:sldMk cId="3405184002" sldId="3029"/>
            <ac:spMk id="2103" creationId="{623410A0-1670-E898-C5C7-80D2CC9DB5EE}"/>
          </ac:spMkLst>
        </pc:spChg>
        <pc:spChg chg="add del mod">
          <ac:chgData name="Anja Prescher" userId="fb7721861d540e87" providerId="LiveId" clId="{439DCFF5-5683-4F4E-B6A5-F494DC38A8BA}" dt="2023-08-27T05:59:24.591" v="8383"/>
          <ac:spMkLst>
            <pc:docMk/>
            <pc:sldMk cId="3405184002" sldId="3029"/>
            <ac:spMk id="2104" creationId="{ED2EDC92-277B-5743-DA70-1FE0E9A3619D}"/>
          </ac:spMkLst>
        </pc:spChg>
        <pc:spChg chg="add del mod">
          <ac:chgData name="Anja Prescher" userId="fb7721861d540e87" providerId="LiveId" clId="{439DCFF5-5683-4F4E-B6A5-F494DC38A8BA}" dt="2023-08-27T05:59:24.591" v="8383"/>
          <ac:spMkLst>
            <pc:docMk/>
            <pc:sldMk cId="3405184002" sldId="3029"/>
            <ac:spMk id="2105" creationId="{FD8FC47B-CA6E-EE36-1C13-935246C63F45}"/>
          </ac:spMkLst>
        </pc:spChg>
        <pc:spChg chg="add del mod">
          <ac:chgData name="Anja Prescher" userId="fb7721861d540e87" providerId="LiveId" clId="{439DCFF5-5683-4F4E-B6A5-F494DC38A8BA}" dt="2023-08-27T05:59:24.591" v="8383"/>
          <ac:spMkLst>
            <pc:docMk/>
            <pc:sldMk cId="3405184002" sldId="3029"/>
            <ac:spMk id="2106" creationId="{2BAC4329-3ADF-7471-7220-E08285B0FABB}"/>
          </ac:spMkLst>
        </pc:spChg>
        <pc:spChg chg="add del mod">
          <ac:chgData name="Anja Prescher" userId="fb7721861d540e87" providerId="LiveId" clId="{439DCFF5-5683-4F4E-B6A5-F494DC38A8BA}" dt="2023-08-27T05:59:24.591" v="8383"/>
          <ac:spMkLst>
            <pc:docMk/>
            <pc:sldMk cId="3405184002" sldId="3029"/>
            <ac:spMk id="2107" creationId="{76126E9F-BD6D-7556-AEB1-7C7B798E3DEF}"/>
          </ac:spMkLst>
        </pc:spChg>
        <pc:spChg chg="add del mod">
          <ac:chgData name="Anja Prescher" userId="fb7721861d540e87" providerId="LiveId" clId="{439DCFF5-5683-4F4E-B6A5-F494DC38A8BA}" dt="2023-08-27T05:59:48.973" v="8387" actId="478"/>
          <ac:spMkLst>
            <pc:docMk/>
            <pc:sldMk cId="3405184002" sldId="3029"/>
            <ac:spMk id="2144" creationId="{9C9823FC-9CB0-9063-80C0-7B463BE8386B}"/>
          </ac:spMkLst>
        </pc:spChg>
        <pc:spChg chg="add del mod">
          <ac:chgData name="Anja Prescher" userId="fb7721861d540e87" providerId="LiveId" clId="{439DCFF5-5683-4F4E-B6A5-F494DC38A8BA}" dt="2023-08-27T05:59:48.973" v="8387" actId="478"/>
          <ac:spMkLst>
            <pc:docMk/>
            <pc:sldMk cId="3405184002" sldId="3029"/>
            <ac:spMk id="2145" creationId="{8F8A3BCF-55C1-FA7F-50A2-377CAB4EAD0C}"/>
          </ac:spMkLst>
        </pc:spChg>
        <pc:spChg chg="add del mod">
          <ac:chgData name="Anja Prescher" userId="fb7721861d540e87" providerId="LiveId" clId="{439DCFF5-5683-4F4E-B6A5-F494DC38A8BA}" dt="2023-08-27T05:59:48.973" v="8387" actId="478"/>
          <ac:spMkLst>
            <pc:docMk/>
            <pc:sldMk cId="3405184002" sldId="3029"/>
            <ac:spMk id="2146" creationId="{9DDCBD0E-DA7A-56DD-15D6-764F2606B363}"/>
          </ac:spMkLst>
        </pc:spChg>
        <pc:spChg chg="add mod topLvl">
          <ac:chgData name="Anja Prescher" userId="fb7721861d540e87" providerId="LiveId" clId="{439DCFF5-5683-4F4E-B6A5-F494DC38A8BA}" dt="2023-08-27T06:02:09.090" v="8426" actId="6549"/>
          <ac:spMkLst>
            <pc:docMk/>
            <pc:sldMk cId="3405184002" sldId="3029"/>
            <ac:spMk id="2147" creationId="{409D9D1C-92E0-F7ED-80D7-5F1541562A48}"/>
          </ac:spMkLst>
        </pc:spChg>
        <pc:spChg chg="add mod topLvl">
          <ac:chgData name="Anja Prescher" userId="fb7721861d540e87" providerId="LiveId" clId="{439DCFF5-5683-4F4E-B6A5-F494DC38A8BA}" dt="2023-08-27T06:01:48.194" v="8423" actId="1076"/>
          <ac:spMkLst>
            <pc:docMk/>
            <pc:sldMk cId="3405184002" sldId="3029"/>
            <ac:spMk id="2148" creationId="{EF3C46E7-72BE-C112-A1F0-DC2273CCDA2B}"/>
          </ac:spMkLst>
        </pc:spChg>
        <pc:spChg chg="add mod topLvl">
          <ac:chgData name="Anja Prescher" userId="fb7721861d540e87" providerId="LiveId" clId="{439DCFF5-5683-4F4E-B6A5-F494DC38A8BA}" dt="2023-08-27T06:01:48.194" v="8423" actId="1076"/>
          <ac:spMkLst>
            <pc:docMk/>
            <pc:sldMk cId="3405184002" sldId="3029"/>
            <ac:spMk id="2149" creationId="{8B2E8DDF-074D-EE21-0C23-A50394E2C815}"/>
          </ac:spMkLst>
        </pc:spChg>
        <pc:spChg chg="add mod topLvl">
          <ac:chgData name="Anja Prescher" userId="fb7721861d540e87" providerId="LiveId" clId="{439DCFF5-5683-4F4E-B6A5-F494DC38A8BA}" dt="2023-08-27T06:01:48.194" v="8423" actId="1076"/>
          <ac:spMkLst>
            <pc:docMk/>
            <pc:sldMk cId="3405184002" sldId="3029"/>
            <ac:spMk id="2150" creationId="{9CDF34F4-62E9-E123-B1AD-D0EDC144C94B}"/>
          </ac:spMkLst>
        </pc:spChg>
        <pc:spChg chg="add mod topLvl">
          <ac:chgData name="Anja Prescher" userId="fb7721861d540e87" providerId="LiveId" clId="{439DCFF5-5683-4F4E-B6A5-F494DC38A8BA}" dt="2023-08-27T06:02:10.957" v="8427" actId="20577"/>
          <ac:spMkLst>
            <pc:docMk/>
            <pc:sldMk cId="3405184002" sldId="3029"/>
            <ac:spMk id="2154" creationId="{51BE363E-F279-CD10-5CFB-4DDC15AADAB4}"/>
          </ac:spMkLst>
        </pc:spChg>
        <pc:spChg chg="add mod topLvl">
          <ac:chgData name="Anja Prescher" userId="fb7721861d540e87" providerId="LiveId" clId="{439DCFF5-5683-4F4E-B6A5-F494DC38A8BA}" dt="2023-08-27T06:02:12.550" v="8428" actId="20577"/>
          <ac:spMkLst>
            <pc:docMk/>
            <pc:sldMk cId="3405184002" sldId="3029"/>
            <ac:spMk id="2155" creationId="{039B3053-549B-4A10-DC27-809EC65871F6}"/>
          </ac:spMkLst>
        </pc:spChg>
        <pc:spChg chg="add mod topLvl">
          <ac:chgData name="Anja Prescher" userId="fb7721861d540e87" providerId="LiveId" clId="{439DCFF5-5683-4F4E-B6A5-F494DC38A8BA}" dt="2023-08-27T06:01:48.194" v="8423" actId="1076"/>
          <ac:spMkLst>
            <pc:docMk/>
            <pc:sldMk cId="3405184002" sldId="3029"/>
            <ac:spMk id="2156" creationId="{27CEE65A-F21C-9004-D2FA-126B0F272B91}"/>
          </ac:spMkLst>
        </pc:spChg>
        <pc:spChg chg="add mod topLvl">
          <ac:chgData name="Anja Prescher" userId="fb7721861d540e87" providerId="LiveId" clId="{439DCFF5-5683-4F4E-B6A5-F494DC38A8BA}" dt="2023-08-27T06:01:48.194" v="8423" actId="1076"/>
          <ac:spMkLst>
            <pc:docMk/>
            <pc:sldMk cId="3405184002" sldId="3029"/>
            <ac:spMk id="2166" creationId="{5FB75700-9B90-8067-065A-7F2419834C63}"/>
          </ac:spMkLst>
        </pc:spChg>
        <pc:spChg chg="add mod topLvl">
          <ac:chgData name="Anja Prescher" userId="fb7721861d540e87" providerId="LiveId" clId="{439DCFF5-5683-4F4E-B6A5-F494DC38A8BA}" dt="2023-08-27T06:01:48.194" v="8423" actId="1076"/>
          <ac:spMkLst>
            <pc:docMk/>
            <pc:sldMk cId="3405184002" sldId="3029"/>
            <ac:spMk id="2167" creationId="{88044478-0B4C-B885-2F27-1F06A7AA53B3}"/>
          </ac:spMkLst>
        </pc:spChg>
        <pc:spChg chg="add mod">
          <ac:chgData name="Anja Prescher" userId="fb7721861d540e87" providerId="LiveId" clId="{439DCFF5-5683-4F4E-B6A5-F494DC38A8BA}" dt="2023-08-27T06:02:15.267" v="8429" actId="20577"/>
          <ac:spMkLst>
            <pc:docMk/>
            <pc:sldMk cId="3405184002" sldId="3029"/>
            <ac:spMk id="2193" creationId="{E3CB7B17-60B2-9AAC-F46E-0ECDCF216BE7}"/>
          </ac:spMkLst>
        </pc:spChg>
        <pc:spChg chg="add mod">
          <ac:chgData name="Anja Prescher" userId="fb7721861d540e87" providerId="LiveId" clId="{439DCFF5-5683-4F4E-B6A5-F494DC38A8BA}" dt="2023-08-27T06:02:17.235" v="8430" actId="20577"/>
          <ac:spMkLst>
            <pc:docMk/>
            <pc:sldMk cId="3405184002" sldId="3029"/>
            <ac:spMk id="2194" creationId="{962B612C-BA1D-954A-7D1E-6F393E6873AD}"/>
          </ac:spMkLst>
        </pc:spChg>
        <pc:spChg chg="add mod">
          <ac:chgData name="Anja Prescher" userId="fb7721861d540e87" providerId="LiveId" clId="{439DCFF5-5683-4F4E-B6A5-F494DC38A8BA}" dt="2023-08-27T06:04:45.922" v="8475" actId="1076"/>
          <ac:spMkLst>
            <pc:docMk/>
            <pc:sldMk cId="3405184002" sldId="3029"/>
            <ac:spMk id="2219" creationId="{2AB747C2-5A43-8ACE-0E72-A470E25E30D6}"/>
          </ac:spMkLst>
        </pc:spChg>
        <pc:grpChg chg="add del mod">
          <ac:chgData name="Anja Prescher" userId="fb7721861d540e87" providerId="LiveId" clId="{439DCFF5-5683-4F4E-B6A5-F494DC38A8BA}" dt="2023-08-27T05:59:17.667" v="8381" actId="165"/>
          <ac:grpSpMkLst>
            <pc:docMk/>
            <pc:sldMk cId="3405184002" sldId="3029"/>
            <ac:grpSpMk id="2095" creationId="{85886742-BBF0-8DCF-9A14-BB01144F896A}"/>
          </ac:grpSpMkLst>
        </pc:grpChg>
        <pc:grpChg chg="add del mod">
          <ac:chgData name="Anja Prescher" userId="fb7721861d540e87" providerId="LiveId" clId="{439DCFF5-5683-4F4E-B6A5-F494DC38A8BA}" dt="2023-08-27T06:00:55.327" v="8401" actId="165"/>
          <ac:grpSpMkLst>
            <pc:docMk/>
            <pc:sldMk cId="3405184002" sldId="3029"/>
            <ac:grpSpMk id="2174" creationId="{1A9BF385-3DDB-8962-9FAA-44C2E6460743}"/>
          </ac:grpSpMkLst>
        </pc:grpChg>
        <pc:picChg chg="del">
          <ac:chgData name="Anja Prescher" userId="fb7721861d540e87" providerId="LiveId" clId="{439DCFF5-5683-4F4E-B6A5-F494DC38A8BA}" dt="2023-08-27T05:38:12.494" v="7950" actId="478"/>
          <ac:picMkLst>
            <pc:docMk/>
            <pc:sldMk cId="3405184002" sldId="3029"/>
            <ac:picMk id="2050" creationId="{C6EDC574-4058-E849-7B6D-25711F980A3B}"/>
          </ac:picMkLst>
        </pc:picChg>
        <pc:cxnChg chg="add del mod topLvl">
          <ac:chgData name="Anja Prescher" userId="fb7721861d540e87" providerId="LiveId" clId="{439DCFF5-5683-4F4E-B6A5-F494DC38A8BA}" dt="2023-08-27T06:00:49.965" v="8399" actId="478"/>
          <ac:cxnSpMkLst>
            <pc:docMk/>
            <pc:sldMk cId="3405184002" sldId="3029"/>
            <ac:cxnSpMk id="14" creationId="{FCD56E5C-DA65-CE4C-6FA5-335516EAF1D3}"/>
          </ac:cxnSpMkLst>
        </pc:cxnChg>
        <pc:cxnChg chg="add del mod topLvl">
          <ac:chgData name="Anja Prescher" userId="fb7721861d540e87" providerId="LiveId" clId="{439DCFF5-5683-4F4E-B6A5-F494DC38A8BA}" dt="2023-08-27T06:00:49.965" v="8399" actId="478"/>
          <ac:cxnSpMkLst>
            <pc:docMk/>
            <pc:sldMk cId="3405184002" sldId="3029"/>
            <ac:cxnSpMk id="15" creationId="{C19BDD60-D9ED-142C-7E66-C649B49E65EC}"/>
          </ac:cxnSpMkLst>
        </pc:cxnChg>
        <pc:cxnChg chg="add del mod topLvl">
          <ac:chgData name="Anja Prescher" userId="fb7721861d540e87" providerId="LiveId" clId="{439DCFF5-5683-4F4E-B6A5-F494DC38A8BA}" dt="2023-08-27T06:00:49.965" v="8399" actId="478"/>
          <ac:cxnSpMkLst>
            <pc:docMk/>
            <pc:sldMk cId="3405184002" sldId="3029"/>
            <ac:cxnSpMk id="16" creationId="{131BC849-053F-EEF3-559C-2A11BC54F3C8}"/>
          </ac:cxnSpMkLst>
        </pc:cxnChg>
        <pc:cxnChg chg="add del mod">
          <ac:chgData name="Anja Prescher" userId="fb7721861d540e87" providerId="LiveId" clId="{439DCFF5-5683-4F4E-B6A5-F494DC38A8BA}" dt="2023-08-27T05:44:13.454" v="8107" actId="478"/>
          <ac:cxnSpMkLst>
            <pc:docMk/>
            <pc:sldMk cId="3405184002" sldId="3029"/>
            <ac:cxnSpMk id="18" creationId="{29EDEE18-BEA6-C1F1-CA30-1197F6ACCF18}"/>
          </ac:cxnSpMkLst>
        </pc:cxnChg>
        <pc:cxnChg chg="add del mod topLvl">
          <ac:chgData name="Anja Prescher" userId="fb7721861d540e87" providerId="LiveId" clId="{439DCFF5-5683-4F4E-B6A5-F494DC38A8BA}" dt="2023-08-27T06:00:49.965" v="8399" actId="478"/>
          <ac:cxnSpMkLst>
            <pc:docMk/>
            <pc:sldMk cId="3405184002" sldId="3029"/>
            <ac:cxnSpMk id="25" creationId="{28A2386C-76D9-D25B-3EF9-FAD87AFF4FAA}"/>
          </ac:cxnSpMkLst>
        </pc:cxnChg>
        <pc:cxnChg chg="add del mod topLvl">
          <ac:chgData name="Anja Prescher" userId="fb7721861d540e87" providerId="LiveId" clId="{439DCFF5-5683-4F4E-B6A5-F494DC38A8BA}" dt="2023-08-27T06:00:49.965" v="8399" actId="478"/>
          <ac:cxnSpMkLst>
            <pc:docMk/>
            <pc:sldMk cId="3405184002" sldId="3029"/>
            <ac:cxnSpMk id="26" creationId="{AE22062E-FFF1-23A1-CE11-BD0C7328C065}"/>
          </ac:cxnSpMkLst>
        </pc:cxnChg>
        <pc:cxnChg chg="add del mod topLvl">
          <ac:chgData name="Anja Prescher" userId="fb7721861d540e87" providerId="LiveId" clId="{439DCFF5-5683-4F4E-B6A5-F494DC38A8BA}" dt="2023-08-27T06:00:49.965" v="8399" actId="478"/>
          <ac:cxnSpMkLst>
            <pc:docMk/>
            <pc:sldMk cId="3405184002" sldId="3029"/>
            <ac:cxnSpMk id="27" creationId="{0CAA770A-04E8-F96E-57EB-5E5F904DECE5}"/>
          </ac:cxnSpMkLst>
        </pc:cxnChg>
        <pc:cxnChg chg="add del mod topLvl">
          <ac:chgData name="Anja Prescher" userId="fb7721861d540e87" providerId="LiveId" clId="{439DCFF5-5683-4F4E-B6A5-F494DC38A8BA}" dt="2023-08-27T06:00:49.965" v="8399" actId="478"/>
          <ac:cxnSpMkLst>
            <pc:docMk/>
            <pc:sldMk cId="3405184002" sldId="3029"/>
            <ac:cxnSpMk id="28" creationId="{F2FBA7AB-3089-B565-9D2D-395B7C159977}"/>
          </ac:cxnSpMkLst>
        </pc:cxnChg>
        <pc:cxnChg chg="add del mod topLvl">
          <ac:chgData name="Anja Prescher" userId="fb7721861d540e87" providerId="LiveId" clId="{439DCFF5-5683-4F4E-B6A5-F494DC38A8BA}" dt="2023-08-27T06:00:49.965" v="8399" actId="478"/>
          <ac:cxnSpMkLst>
            <pc:docMk/>
            <pc:sldMk cId="3405184002" sldId="3029"/>
            <ac:cxnSpMk id="29" creationId="{7C79DF58-416D-E041-94A8-554E54750D29}"/>
          </ac:cxnSpMkLst>
        </pc:cxnChg>
        <pc:cxnChg chg="add del mod topLvl">
          <ac:chgData name="Anja Prescher" userId="fb7721861d540e87" providerId="LiveId" clId="{439DCFF5-5683-4F4E-B6A5-F494DC38A8BA}" dt="2023-08-27T06:00:49.965" v="8399" actId="478"/>
          <ac:cxnSpMkLst>
            <pc:docMk/>
            <pc:sldMk cId="3405184002" sldId="3029"/>
            <ac:cxnSpMk id="30" creationId="{A5AA3592-1C48-07B8-A052-0E9A00931C14}"/>
          </ac:cxnSpMkLst>
        </pc:cxnChg>
        <pc:cxnChg chg="add del mod topLvl">
          <ac:chgData name="Anja Prescher" userId="fb7721861d540e87" providerId="LiveId" clId="{439DCFF5-5683-4F4E-B6A5-F494DC38A8BA}" dt="2023-08-27T06:00:49.965" v="8399" actId="478"/>
          <ac:cxnSpMkLst>
            <pc:docMk/>
            <pc:sldMk cId="3405184002" sldId="3029"/>
            <ac:cxnSpMk id="31" creationId="{0F1F0EBC-AFE3-870C-EB62-639D8B0DE790}"/>
          </ac:cxnSpMkLst>
        </pc:cxnChg>
        <pc:cxnChg chg="add del mod topLvl">
          <ac:chgData name="Anja Prescher" userId="fb7721861d540e87" providerId="LiveId" clId="{439DCFF5-5683-4F4E-B6A5-F494DC38A8BA}" dt="2023-08-27T06:00:49.965" v="8399" actId="478"/>
          <ac:cxnSpMkLst>
            <pc:docMk/>
            <pc:sldMk cId="3405184002" sldId="3029"/>
            <ac:cxnSpMk id="32" creationId="{D091E570-B899-C674-F3FD-53D6B2E8A18F}"/>
          </ac:cxnSpMkLst>
        </pc:cxnChg>
        <pc:cxnChg chg="add del mod topLvl">
          <ac:chgData name="Anja Prescher" userId="fb7721861d540e87" providerId="LiveId" clId="{439DCFF5-5683-4F4E-B6A5-F494DC38A8BA}" dt="2023-08-27T06:00:49.965" v="8399" actId="478"/>
          <ac:cxnSpMkLst>
            <pc:docMk/>
            <pc:sldMk cId="3405184002" sldId="3029"/>
            <ac:cxnSpMk id="33" creationId="{B677423B-A1C3-5E8A-5D5D-821EACF94877}"/>
          </ac:cxnSpMkLst>
        </pc:cxnChg>
        <pc:cxnChg chg="add del mod">
          <ac:chgData name="Anja Prescher" userId="fb7721861d540e87" providerId="LiveId" clId="{439DCFF5-5683-4F4E-B6A5-F494DC38A8BA}" dt="2023-08-27T05:44:13.454" v="8107" actId="478"/>
          <ac:cxnSpMkLst>
            <pc:docMk/>
            <pc:sldMk cId="3405184002" sldId="3029"/>
            <ac:cxnSpMk id="34" creationId="{24FF7484-7F66-2E32-19B2-8BEBA5CA0F3C}"/>
          </ac:cxnSpMkLst>
        </pc:cxnChg>
        <pc:cxnChg chg="add del mod">
          <ac:chgData name="Anja Prescher" userId="fb7721861d540e87" providerId="LiveId" clId="{439DCFF5-5683-4F4E-B6A5-F494DC38A8BA}" dt="2023-08-27T05:44:13.454" v="8107" actId="478"/>
          <ac:cxnSpMkLst>
            <pc:docMk/>
            <pc:sldMk cId="3405184002" sldId="3029"/>
            <ac:cxnSpMk id="36" creationId="{3E7DAE3F-C55C-4773-41E0-F49B1C31833C}"/>
          </ac:cxnSpMkLst>
        </pc:cxnChg>
        <pc:cxnChg chg="add del mod topLvl">
          <ac:chgData name="Anja Prescher" userId="fb7721861d540e87" providerId="LiveId" clId="{439DCFF5-5683-4F4E-B6A5-F494DC38A8BA}" dt="2023-08-27T06:00:49.965" v="8399" actId="478"/>
          <ac:cxnSpMkLst>
            <pc:docMk/>
            <pc:sldMk cId="3405184002" sldId="3029"/>
            <ac:cxnSpMk id="54" creationId="{D3128B51-BD59-E06A-E51B-1FA349C92F93}"/>
          </ac:cxnSpMkLst>
        </pc:cxnChg>
        <pc:cxnChg chg="add del mod topLvl">
          <ac:chgData name="Anja Prescher" userId="fb7721861d540e87" providerId="LiveId" clId="{439DCFF5-5683-4F4E-B6A5-F494DC38A8BA}" dt="2023-08-27T06:00:49.965" v="8399" actId="478"/>
          <ac:cxnSpMkLst>
            <pc:docMk/>
            <pc:sldMk cId="3405184002" sldId="3029"/>
            <ac:cxnSpMk id="56" creationId="{96119B17-93E3-41E6-EFA3-673FE5CFF709}"/>
          </ac:cxnSpMkLst>
        </pc:cxnChg>
        <pc:cxnChg chg="add del mod topLvl">
          <ac:chgData name="Anja Prescher" userId="fb7721861d540e87" providerId="LiveId" clId="{439DCFF5-5683-4F4E-B6A5-F494DC38A8BA}" dt="2023-08-27T06:00:49.965" v="8399" actId="478"/>
          <ac:cxnSpMkLst>
            <pc:docMk/>
            <pc:sldMk cId="3405184002" sldId="3029"/>
            <ac:cxnSpMk id="58" creationId="{7DC5943F-D1A5-BCA3-CEAF-A974EDF30C30}"/>
          </ac:cxnSpMkLst>
        </pc:cxnChg>
        <pc:cxnChg chg="add del mod topLvl">
          <ac:chgData name="Anja Prescher" userId="fb7721861d540e87" providerId="LiveId" clId="{439DCFF5-5683-4F4E-B6A5-F494DC38A8BA}" dt="2023-08-27T06:00:49.965" v="8399" actId="478"/>
          <ac:cxnSpMkLst>
            <pc:docMk/>
            <pc:sldMk cId="3405184002" sldId="3029"/>
            <ac:cxnSpMk id="60" creationId="{F98FE36A-FEFE-8211-C23F-99BC2AC0A87B}"/>
          </ac:cxnSpMkLst>
        </pc:cxnChg>
        <pc:cxnChg chg="add del mod topLvl">
          <ac:chgData name="Anja Prescher" userId="fb7721861d540e87" providerId="LiveId" clId="{439DCFF5-5683-4F4E-B6A5-F494DC38A8BA}" dt="2023-08-27T06:00:49.965" v="8399" actId="478"/>
          <ac:cxnSpMkLst>
            <pc:docMk/>
            <pc:sldMk cId="3405184002" sldId="3029"/>
            <ac:cxnSpMk id="63" creationId="{CB351A02-8982-8540-4D05-A46B673E759D}"/>
          </ac:cxnSpMkLst>
        </pc:cxnChg>
        <pc:cxnChg chg="add del mod topLvl">
          <ac:chgData name="Anja Prescher" userId="fb7721861d540e87" providerId="LiveId" clId="{439DCFF5-5683-4F4E-B6A5-F494DC38A8BA}" dt="2023-08-27T06:00:49.965" v="8399" actId="478"/>
          <ac:cxnSpMkLst>
            <pc:docMk/>
            <pc:sldMk cId="3405184002" sldId="3029"/>
            <ac:cxnSpMk id="2049" creationId="{FE0E39E4-7627-AC48-8987-2D28DFC549C1}"/>
          </ac:cxnSpMkLst>
        </pc:cxnChg>
        <pc:cxnChg chg="add mod topLvl">
          <ac:chgData name="Anja Prescher" userId="fb7721861d540e87" providerId="LiveId" clId="{439DCFF5-5683-4F4E-B6A5-F494DC38A8BA}" dt="2023-08-27T06:01:32.068" v="8422" actId="1038"/>
          <ac:cxnSpMkLst>
            <pc:docMk/>
            <pc:sldMk cId="3405184002" sldId="3029"/>
            <ac:cxnSpMk id="2058" creationId="{16817C6C-7015-C3C3-0266-D94FDC78C059}"/>
          </ac:cxnSpMkLst>
        </pc:cxnChg>
        <pc:cxnChg chg="add mod topLvl">
          <ac:chgData name="Anja Prescher" userId="fb7721861d540e87" providerId="LiveId" clId="{439DCFF5-5683-4F4E-B6A5-F494DC38A8BA}" dt="2023-08-27T06:01:32.068" v="8422" actId="1038"/>
          <ac:cxnSpMkLst>
            <pc:docMk/>
            <pc:sldMk cId="3405184002" sldId="3029"/>
            <ac:cxnSpMk id="2060" creationId="{C46663BA-452E-AF81-A638-1A516FE88C73}"/>
          </ac:cxnSpMkLst>
        </pc:cxnChg>
        <pc:cxnChg chg="add mod topLvl">
          <ac:chgData name="Anja Prescher" userId="fb7721861d540e87" providerId="LiveId" clId="{439DCFF5-5683-4F4E-B6A5-F494DC38A8BA}" dt="2023-08-27T06:01:32.068" v="8422" actId="1038"/>
          <ac:cxnSpMkLst>
            <pc:docMk/>
            <pc:sldMk cId="3405184002" sldId="3029"/>
            <ac:cxnSpMk id="2062" creationId="{2026622B-BC32-0A6C-8803-2D7C1F149879}"/>
          </ac:cxnSpMkLst>
        </pc:cxnChg>
        <pc:cxnChg chg="add mod topLvl">
          <ac:chgData name="Anja Prescher" userId="fb7721861d540e87" providerId="LiveId" clId="{439DCFF5-5683-4F4E-B6A5-F494DC38A8BA}" dt="2023-08-27T06:01:32.068" v="8422" actId="1038"/>
          <ac:cxnSpMkLst>
            <pc:docMk/>
            <pc:sldMk cId="3405184002" sldId="3029"/>
            <ac:cxnSpMk id="2064" creationId="{9142A338-66BA-3B46-AEB8-DA14A8AB47B4}"/>
          </ac:cxnSpMkLst>
        </pc:cxnChg>
        <pc:cxnChg chg="add mod topLvl">
          <ac:chgData name="Anja Prescher" userId="fb7721861d540e87" providerId="LiveId" clId="{439DCFF5-5683-4F4E-B6A5-F494DC38A8BA}" dt="2023-08-27T06:01:32.068" v="8422" actId="1038"/>
          <ac:cxnSpMkLst>
            <pc:docMk/>
            <pc:sldMk cId="3405184002" sldId="3029"/>
            <ac:cxnSpMk id="2066" creationId="{0AFD0EC3-476B-7D38-3515-3E85838F6DC8}"/>
          </ac:cxnSpMkLst>
        </pc:cxnChg>
        <pc:cxnChg chg="add mod topLvl">
          <ac:chgData name="Anja Prescher" userId="fb7721861d540e87" providerId="LiveId" clId="{439DCFF5-5683-4F4E-B6A5-F494DC38A8BA}" dt="2023-08-27T06:05:21.394" v="8482" actId="14100"/>
          <ac:cxnSpMkLst>
            <pc:docMk/>
            <pc:sldMk cId="3405184002" sldId="3029"/>
            <ac:cxnSpMk id="2068" creationId="{8FD7D526-A62A-958A-DE92-3EBEA172B704}"/>
          </ac:cxnSpMkLst>
        </pc:cxnChg>
        <pc:cxnChg chg="add mod topLvl">
          <ac:chgData name="Anja Prescher" userId="fb7721861d540e87" providerId="LiveId" clId="{439DCFF5-5683-4F4E-B6A5-F494DC38A8BA}" dt="2023-08-27T06:01:32.068" v="8422" actId="1038"/>
          <ac:cxnSpMkLst>
            <pc:docMk/>
            <pc:sldMk cId="3405184002" sldId="3029"/>
            <ac:cxnSpMk id="2070" creationId="{2EAD4841-5770-BC42-8F4F-986C46B81531}"/>
          </ac:cxnSpMkLst>
        </pc:cxnChg>
        <pc:cxnChg chg="add mod topLvl">
          <ac:chgData name="Anja Prescher" userId="fb7721861d540e87" providerId="LiveId" clId="{439DCFF5-5683-4F4E-B6A5-F494DC38A8BA}" dt="2023-08-27T06:01:32.068" v="8422" actId="1038"/>
          <ac:cxnSpMkLst>
            <pc:docMk/>
            <pc:sldMk cId="3405184002" sldId="3029"/>
            <ac:cxnSpMk id="2072" creationId="{8C37FE04-0347-389E-D164-6A8F35D52E3C}"/>
          </ac:cxnSpMkLst>
        </pc:cxnChg>
        <pc:cxnChg chg="add mod topLvl">
          <ac:chgData name="Anja Prescher" userId="fb7721861d540e87" providerId="LiveId" clId="{439DCFF5-5683-4F4E-B6A5-F494DC38A8BA}" dt="2023-08-27T06:01:32.068" v="8422" actId="1038"/>
          <ac:cxnSpMkLst>
            <pc:docMk/>
            <pc:sldMk cId="3405184002" sldId="3029"/>
            <ac:cxnSpMk id="2074" creationId="{F9FC9452-09A4-D92F-745F-B73BBD7E4CEE}"/>
          </ac:cxnSpMkLst>
        </pc:cxnChg>
        <pc:cxnChg chg="add mod topLvl">
          <ac:chgData name="Anja Prescher" userId="fb7721861d540e87" providerId="LiveId" clId="{439DCFF5-5683-4F4E-B6A5-F494DC38A8BA}" dt="2023-08-27T06:01:32.068" v="8422" actId="1038"/>
          <ac:cxnSpMkLst>
            <pc:docMk/>
            <pc:sldMk cId="3405184002" sldId="3029"/>
            <ac:cxnSpMk id="2076" creationId="{023C9639-CDD1-EC97-BD49-307C5238B00D}"/>
          </ac:cxnSpMkLst>
        </pc:cxnChg>
        <pc:cxnChg chg="add mod topLvl">
          <ac:chgData name="Anja Prescher" userId="fb7721861d540e87" providerId="LiveId" clId="{439DCFF5-5683-4F4E-B6A5-F494DC38A8BA}" dt="2023-08-27T06:01:32.068" v="8422" actId="1038"/>
          <ac:cxnSpMkLst>
            <pc:docMk/>
            <pc:sldMk cId="3405184002" sldId="3029"/>
            <ac:cxnSpMk id="2078" creationId="{ED50E82A-A801-432F-9AED-174DF9279E19}"/>
          </ac:cxnSpMkLst>
        </pc:cxnChg>
        <pc:cxnChg chg="add mod topLvl">
          <ac:chgData name="Anja Prescher" userId="fb7721861d540e87" providerId="LiveId" clId="{439DCFF5-5683-4F4E-B6A5-F494DC38A8BA}" dt="2023-08-27T06:01:32.068" v="8422" actId="1038"/>
          <ac:cxnSpMkLst>
            <pc:docMk/>
            <pc:sldMk cId="3405184002" sldId="3029"/>
            <ac:cxnSpMk id="2080" creationId="{5034B8F6-1036-E208-1FC7-0D936EE26B66}"/>
          </ac:cxnSpMkLst>
        </pc:cxnChg>
        <pc:cxnChg chg="add mod topLvl">
          <ac:chgData name="Anja Prescher" userId="fb7721861d540e87" providerId="LiveId" clId="{439DCFF5-5683-4F4E-B6A5-F494DC38A8BA}" dt="2023-08-27T06:01:32.068" v="8422" actId="1038"/>
          <ac:cxnSpMkLst>
            <pc:docMk/>
            <pc:sldMk cId="3405184002" sldId="3029"/>
            <ac:cxnSpMk id="2082" creationId="{0FC450D3-0DA1-018A-D262-219C24EF95EC}"/>
          </ac:cxnSpMkLst>
        </pc:cxnChg>
        <pc:cxnChg chg="add mod topLvl">
          <ac:chgData name="Anja Prescher" userId="fb7721861d540e87" providerId="LiveId" clId="{439DCFF5-5683-4F4E-B6A5-F494DC38A8BA}" dt="2023-08-27T06:01:32.068" v="8422" actId="1038"/>
          <ac:cxnSpMkLst>
            <pc:docMk/>
            <pc:sldMk cId="3405184002" sldId="3029"/>
            <ac:cxnSpMk id="2084" creationId="{B04D2EAF-D67A-E851-E0CC-0B1AC8A558F6}"/>
          </ac:cxnSpMkLst>
        </pc:cxnChg>
        <pc:cxnChg chg="add mod topLvl">
          <ac:chgData name="Anja Prescher" userId="fb7721861d540e87" providerId="LiveId" clId="{439DCFF5-5683-4F4E-B6A5-F494DC38A8BA}" dt="2023-08-27T06:01:32.068" v="8422" actId="1038"/>
          <ac:cxnSpMkLst>
            <pc:docMk/>
            <pc:sldMk cId="3405184002" sldId="3029"/>
            <ac:cxnSpMk id="2086" creationId="{1F40EFF1-6BD7-7F9E-C576-7F0C966713C7}"/>
          </ac:cxnSpMkLst>
        </pc:cxnChg>
        <pc:cxnChg chg="add mod topLvl">
          <ac:chgData name="Anja Prescher" userId="fb7721861d540e87" providerId="LiveId" clId="{439DCFF5-5683-4F4E-B6A5-F494DC38A8BA}" dt="2023-08-27T06:01:32.068" v="8422" actId="1038"/>
          <ac:cxnSpMkLst>
            <pc:docMk/>
            <pc:sldMk cId="3405184002" sldId="3029"/>
            <ac:cxnSpMk id="2088" creationId="{8998E646-D94A-50A8-1788-945D587DF09E}"/>
          </ac:cxnSpMkLst>
        </pc:cxnChg>
        <pc:cxnChg chg="add mod topLvl">
          <ac:chgData name="Anja Prescher" userId="fb7721861d540e87" providerId="LiveId" clId="{439DCFF5-5683-4F4E-B6A5-F494DC38A8BA}" dt="2023-08-27T06:01:32.068" v="8422" actId="1038"/>
          <ac:cxnSpMkLst>
            <pc:docMk/>
            <pc:sldMk cId="3405184002" sldId="3029"/>
            <ac:cxnSpMk id="2090" creationId="{FDF9DB24-6331-84A3-D580-3BDC1477A7D0}"/>
          </ac:cxnSpMkLst>
        </pc:cxnChg>
        <pc:cxnChg chg="add mod topLvl">
          <ac:chgData name="Anja Prescher" userId="fb7721861d540e87" providerId="LiveId" clId="{439DCFF5-5683-4F4E-B6A5-F494DC38A8BA}" dt="2023-08-27T06:05:24.413" v="8483" actId="14100"/>
          <ac:cxnSpMkLst>
            <pc:docMk/>
            <pc:sldMk cId="3405184002" sldId="3029"/>
            <ac:cxnSpMk id="2092" creationId="{2247E1D3-898D-A879-276E-7FF8486512B0}"/>
          </ac:cxnSpMkLst>
        </pc:cxnChg>
        <pc:cxnChg chg="add del mod">
          <ac:chgData name="Anja Prescher" userId="fb7721861d540e87" providerId="LiveId" clId="{439DCFF5-5683-4F4E-B6A5-F494DC38A8BA}" dt="2023-08-27T05:59:24.591" v="8383"/>
          <ac:cxnSpMkLst>
            <pc:docMk/>
            <pc:sldMk cId="3405184002" sldId="3029"/>
            <ac:cxnSpMk id="2108" creationId="{2E437F98-420C-5666-8076-E89106C3C1A5}"/>
          </ac:cxnSpMkLst>
        </pc:cxnChg>
        <pc:cxnChg chg="add del mod">
          <ac:chgData name="Anja Prescher" userId="fb7721861d540e87" providerId="LiveId" clId="{439DCFF5-5683-4F4E-B6A5-F494DC38A8BA}" dt="2023-08-27T05:59:24.591" v="8383"/>
          <ac:cxnSpMkLst>
            <pc:docMk/>
            <pc:sldMk cId="3405184002" sldId="3029"/>
            <ac:cxnSpMk id="2109" creationId="{1E5C457D-D299-4E8A-3442-1F3F31E0003F}"/>
          </ac:cxnSpMkLst>
        </pc:cxnChg>
        <pc:cxnChg chg="add del mod">
          <ac:chgData name="Anja Prescher" userId="fb7721861d540e87" providerId="LiveId" clId="{439DCFF5-5683-4F4E-B6A5-F494DC38A8BA}" dt="2023-08-27T05:59:24.591" v="8383"/>
          <ac:cxnSpMkLst>
            <pc:docMk/>
            <pc:sldMk cId="3405184002" sldId="3029"/>
            <ac:cxnSpMk id="2110" creationId="{CFB7C815-2A27-6B5F-DD9D-EB0EFD01E740}"/>
          </ac:cxnSpMkLst>
        </pc:cxnChg>
        <pc:cxnChg chg="add del mod">
          <ac:chgData name="Anja Prescher" userId="fb7721861d540e87" providerId="LiveId" clId="{439DCFF5-5683-4F4E-B6A5-F494DC38A8BA}" dt="2023-08-27T05:59:24.591" v="8383"/>
          <ac:cxnSpMkLst>
            <pc:docMk/>
            <pc:sldMk cId="3405184002" sldId="3029"/>
            <ac:cxnSpMk id="2111" creationId="{816BD259-3637-AF3B-1DED-051B1CDDFF62}"/>
          </ac:cxnSpMkLst>
        </pc:cxnChg>
        <pc:cxnChg chg="add del mod">
          <ac:chgData name="Anja Prescher" userId="fb7721861d540e87" providerId="LiveId" clId="{439DCFF5-5683-4F4E-B6A5-F494DC38A8BA}" dt="2023-08-27T05:59:24.591" v="8383"/>
          <ac:cxnSpMkLst>
            <pc:docMk/>
            <pc:sldMk cId="3405184002" sldId="3029"/>
            <ac:cxnSpMk id="2112" creationId="{D788DBEC-89A3-4082-F9B7-8EFAC71E790D}"/>
          </ac:cxnSpMkLst>
        </pc:cxnChg>
        <pc:cxnChg chg="add del mod">
          <ac:chgData name="Anja Prescher" userId="fb7721861d540e87" providerId="LiveId" clId="{439DCFF5-5683-4F4E-B6A5-F494DC38A8BA}" dt="2023-08-27T05:59:24.591" v="8383"/>
          <ac:cxnSpMkLst>
            <pc:docMk/>
            <pc:sldMk cId="3405184002" sldId="3029"/>
            <ac:cxnSpMk id="2113" creationId="{EF0F128A-3AA3-3D0C-4B4F-5519013CA1DF}"/>
          </ac:cxnSpMkLst>
        </pc:cxnChg>
        <pc:cxnChg chg="add del mod">
          <ac:chgData name="Anja Prescher" userId="fb7721861d540e87" providerId="LiveId" clId="{439DCFF5-5683-4F4E-B6A5-F494DC38A8BA}" dt="2023-08-27T05:59:24.591" v="8383"/>
          <ac:cxnSpMkLst>
            <pc:docMk/>
            <pc:sldMk cId="3405184002" sldId="3029"/>
            <ac:cxnSpMk id="2114" creationId="{538853A1-5AB7-2EA9-7EC4-9A0CB6BDB804}"/>
          </ac:cxnSpMkLst>
        </pc:cxnChg>
        <pc:cxnChg chg="add del mod">
          <ac:chgData name="Anja Prescher" userId="fb7721861d540e87" providerId="LiveId" clId="{439DCFF5-5683-4F4E-B6A5-F494DC38A8BA}" dt="2023-08-27T05:59:24.591" v="8383"/>
          <ac:cxnSpMkLst>
            <pc:docMk/>
            <pc:sldMk cId="3405184002" sldId="3029"/>
            <ac:cxnSpMk id="2115" creationId="{FBEBD97F-79EE-36A4-A8D6-4F838F8B0D9E}"/>
          </ac:cxnSpMkLst>
        </pc:cxnChg>
        <pc:cxnChg chg="add del mod">
          <ac:chgData name="Anja Prescher" userId="fb7721861d540e87" providerId="LiveId" clId="{439DCFF5-5683-4F4E-B6A5-F494DC38A8BA}" dt="2023-08-27T05:59:24.591" v="8383"/>
          <ac:cxnSpMkLst>
            <pc:docMk/>
            <pc:sldMk cId="3405184002" sldId="3029"/>
            <ac:cxnSpMk id="2116" creationId="{74568768-075C-E0C3-A840-38592CF897C5}"/>
          </ac:cxnSpMkLst>
        </pc:cxnChg>
        <pc:cxnChg chg="add del mod">
          <ac:chgData name="Anja Prescher" userId="fb7721861d540e87" providerId="LiveId" clId="{439DCFF5-5683-4F4E-B6A5-F494DC38A8BA}" dt="2023-08-27T05:59:24.591" v="8383"/>
          <ac:cxnSpMkLst>
            <pc:docMk/>
            <pc:sldMk cId="3405184002" sldId="3029"/>
            <ac:cxnSpMk id="2117" creationId="{C998079F-42BD-8B8B-D605-3B33E5B00B30}"/>
          </ac:cxnSpMkLst>
        </pc:cxnChg>
        <pc:cxnChg chg="add del mod">
          <ac:chgData name="Anja Prescher" userId="fb7721861d540e87" providerId="LiveId" clId="{439DCFF5-5683-4F4E-B6A5-F494DC38A8BA}" dt="2023-08-27T05:59:24.591" v="8383"/>
          <ac:cxnSpMkLst>
            <pc:docMk/>
            <pc:sldMk cId="3405184002" sldId="3029"/>
            <ac:cxnSpMk id="2118" creationId="{639B6A2D-AEB1-B80C-1D22-CB2301618E14}"/>
          </ac:cxnSpMkLst>
        </pc:cxnChg>
        <pc:cxnChg chg="add del mod">
          <ac:chgData name="Anja Prescher" userId="fb7721861d540e87" providerId="LiveId" clId="{439DCFF5-5683-4F4E-B6A5-F494DC38A8BA}" dt="2023-08-27T05:59:24.591" v="8383"/>
          <ac:cxnSpMkLst>
            <pc:docMk/>
            <pc:sldMk cId="3405184002" sldId="3029"/>
            <ac:cxnSpMk id="2119" creationId="{1FA29F42-1E48-D671-6473-528B8E40F140}"/>
          </ac:cxnSpMkLst>
        </pc:cxnChg>
        <pc:cxnChg chg="add del mod">
          <ac:chgData name="Anja Prescher" userId="fb7721861d540e87" providerId="LiveId" clId="{439DCFF5-5683-4F4E-B6A5-F494DC38A8BA}" dt="2023-08-27T05:59:24.591" v="8383"/>
          <ac:cxnSpMkLst>
            <pc:docMk/>
            <pc:sldMk cId="3405184002" sldId="3029"/>
            <ac:cxnSpMk id="2120" creationId="{B7B245C2-DBE6-CF8F-C9E3-D2E988A9A661}"/>
          </ac:cxnSpMkLst>
        </pc:cxnChg>
        <pc:cxnChg chg="add del mod">
          <ac:chgData name="Anja Prescher" userId="fb7721861d540e87" providerId="LiveId" clId="{439DCFF5-5683-4F4E-B6A5-F494DC38A8BA}" dt="2023-08-27T05:59:24.591" v="8383"/>
          <ac:cxnSpMkLst>
            <pc:docMk/>
            <pc:sldMk cId="3405184002" sldId="3029"/>
            <ac:cxnSpMk id="2121" creationId="{8008D697-2811-2C0D-DC12-D2B1220635A3}"/>
          </ac:cxnSpMkLst>
        </pc:cxnChg>
        <pc:cxnChg chg="add del mod">
          <ac:chgData name="Anja Prescher" userId="fb7721861d540e87" providerId="LiveId" clId="{439DCFF5-5683-4F4E-B6A5-F494DC38A8BA}" dt="2023-08-27T05:59:24.591" v="8383"/>
          <ac:cxnSpMkLst>
            <pc:docMk/>
            <pc:sldMk cId="3405184002" sldId="3029"/>
            <ac:cxnSpMk id="2122" creationId="{CD773AF8-FAF3-BFF7-D4AD-40E8B061AEB8}"/>
          </ac:cxnSpMkLst>
        </pc:cxnChg>
        <pc:cxnChg chg="add del mod">
          <ac:chgData name="Anja Prescher" userId="fb7721861d540e87" providerId="LiveId" clId="{439DCFF5-5683-4F4E-B6A5-F494DC38A8BA}" dt="2023-08-27T05:59:24.591" v="8383"/>
          <ac:cxnSpMkLst>
            <pc:docMk/>
            <pc:sldMk cId="3405184002" sldId="3029"/>
            <ac:cxnSpMk id="2123" creationId="{63B46813-A0B6-E5BD-C3F6-E4DA00C7CB24}"/>
          </ac:cxnSpMkLst>
        </pc:cxnChg>
        <pc:cxnChg chg="add del mod">
          <ac:chgData name="Anja Prescher" userId="fb7721861d540e87" providerId="LiveId" clId="{439DCFF5-5683-4F4E-B6A5-F494DC38A8BA}" dt="2023-08-27T05:59:24.591" v="8383"/>
          <ac:cxnSpMkLst>
            <pc:docMk/>
            <pc:sldMk cId="3405184002" sldId="3029"/>
            <ac:cxnSpMk id="2124" creationId="{3AF6D091-9E89-6792-A2AF-4C14DFB7E679}"/>
          </ac:cxnSpMkLst>
        </pc:cxnChg>
        <pc:cxnChg chg="add del mod">
          <ac:chgData name="Anja Prescher" userId="fb7721861d540e87" providerId="LiveId" clId="{439DCFF5-5683-4F4E-B6A5-F494DC38A8BA}" dt="2023-08-27T05:59:24.591" v="8383"/>
          <ac:cxnSpMkLst>
            <pc:docMk/>
            <pc:sldMk cId="3405184002" sldId="3029"/>
            <ac:cxnSpMk id="2125" creationId="{D5A44C31-6B2D-06CE-9BA6-1A8DD7191AE2}"/>
          </ac:cxnSpMkLst>
        </pc:cxnChg>
        <pc:cxnChg chg="add mod topLvl">
          <ac:chgData name="Anja Prescher" userId="fb7721861d540e87" providerId="LiveId" clId="{439DCFF5-5683-4F4E-B6A5-F494DC38A8BA}" dt="2023-08-27T06:01:48.194" v="8423" actId="1076"/>
          <ac:cxnSpMkLst>
            <pc:docMk/>
            <pc:sldMk cId="3405184002" sldId="3029"/>
            <ac:cxnSpMk id="2151" creationId="{295218E9-6AF5-7515-0165-0B887C40DC0D}"/>
          </ac:cxnSpMkLst>
        </pc:cxnChg>
        <pc:cxnChg chg="add mod topLvl">
          <ac:chgData name="Anja Prescher" userId="fb7721861d540e87" providerId="LiveId" clId="{439DCFF5-5683-4F4E-B6A5-F494DC38A8BA}" dt="2023-08-27T06:01:48.194" v="8423" actId="1076"/>
          <ac:cxnSpMkLst>
            <pc:docMk/>
            <pc:sldMk cId="3405184002" sldId="3029"/>
            <ac:cxnSpMk id="2152" creationId="{F83951A4-08E1-FCFE-C55A-BE2BA7BD5217}"/>
          </ac:cxnSpMkLst>
        </pc:cxnChg>
        <pc:cxnChg chg="add mod topLvl">
          <ac:chgData name="Anja Prescher" userId="fb7721861d540e87" providerId="LiveId" clId="{439DCFF5-5683-4F4E-B6A5-F494DC38A8BA}" dt="2023-08-27T06:01:48.194" v="8423" actId="1076"/>
          <ac:cxnSpMkLst>
            <pc:docMk/>
            <pc:sldMk cId="3405184002" sldId="3029"/>
            <ac:cxnSpMk id="2153" creationId="{841B483B-E618-C248-9AFD-86CF6485DA85}"/>
          </ac:cxnSpMkLst>
        </pc:cxnChg>
        <pc:cxnChg chg="add mod topLvl">
          <ac:chgData name="Anja Prescher" userId="fb7721861d540e87" providerId="LiveId" clId="{439DCFF5-5683-4F4E-B6A5-F494DC38A8BA}" dt="2023-08-27T06:01:48.194" v="8423" actId="1076"/>
          <ac:cxnSpMkLst>
            <pc:docMk/>
            <pc:sldMk cId="3405184002" sldId="3029"/>
            <ac:cxnSpMk id="2157" creationId="{72C66C04-78BC-1F0A-9A43-C8678D9DFED3}"/>
          </ac:cxnSpMkLst>
        </pc:cxnChg>
        <pc:cxnChg chg="add mod topLvl">
          <ac:chgData name="Anja Prescher" userId="fb7721861d540e87" providerId="LiveId" clId="{439DCFF5-5683-4F4E-B6A5-F494DC38A8BA}" dt="2023-08-27T06:01:48.194" v="8423" actId="1076"/>
          <ac:cxnSpMkLst>
            <pc:docMk/>
            <pc:sldMk cId="3405184002" sldId="3029"/>
            <ac:cxnSpMk id="2158" creationId="{0F69B9D3-4641-8B69-228A-6EC01DC9F9D3}"/>
          </ac:cxnSpMkLst>
        </pc:cxnChg>
        <pc:cxnChg chg="add mod topLvl">
          <ac:chgData name="Anja Prescher" userId="fb7721861d540e87" providerId="LiveId" clId="{439DCFF5-5683-4F4E-B6A5-F494DC38A8BA}" dt="2023-08-27T06:01:48.194" v="8423" actId="1076"/>
          <ac:cxnSpMkLst>
            <pc:docMk/>
            <pc:sldMk cId="3405184002" sldId="3029"/>
            <ac:cxnSpMk id="2159" creationId="{9BD6D08E-50F1-30AB-42CE-D378288DF405}"/>
          </ac:cxnSpMkLst>
        </pc:cxnChg>
        <pc:cxnChg chg="add mod topLvl">
          <ac:chgData name="Anja Prescher" userId="fb7721861d540e87" providerId="LiveId" clId="{439DCFF5-5683-4F4E-B6A5-F494DC38A8BA}" dt="2023-08-27T06:01:48.194" v="8423" actId="1076"/>
          <ac:cxnSpMkLst>
            <pc:docMk/>
            <pc:sldMk cId="3405184002" sldId="3029"/>
            <ac:cxnSpMk id="2160" creationId="{D143B846-C6BE-6034-7005-1C530D6ED041}"/>
          </ac:cxnSpMkLst>
        </pc:cxnChg>
        <pc:cxnChg chg="add mod topLvl">
          <ac:chgData name="Anja Prescher" userId="fb7721861d540e87" providerId="LiveId" clId="{439DCFF5-5683-4F4E-B6A5-F494DC38A8BA}" dt="2023-08-27T06:01:48.194" v="8423" actId="1076"/>
          <ac:cxnSpMkLst>
            <pc:docMk/>
            <pc:sldMk cId="3405184002" sldId="3029"/>
            <ac:cxnSpMk id="2161" creationId="{8170E9E2-9540-7337-F9D5-05FB62BB67D8}"/>
          </ac:cxnSpMkLst>
        </pc:cxnChg>
        <pc:cxnChg chg="add mod topLvl">
          <ac:chgData name="Anja Prescher" userId="fb7721861d540e87" providerId="LiveId" clId="{439DCFF5-5683-4F4E-B6A5-F494DC38A8BA}" dt="2023-08-27T06:01:48.194" v="8423" actId="1076"/>
          <ac:cxnSpMkLst>
            <pc:docMk/>
            <pc:sldMk cId="3405184002" sldId="3029"/>
            <ac:cxnSpMk id="2162" creationId="{D406DBD3-CADB-F2D9-C003-89DD7CAA9F95}"/>
          </ac:cxnSpMkLst>
        </pc:cxnChg>
        <pc:cxnChg chg="add mod topLvl">
          <ac:chgData name="Anja Prescher" userId="fb7721861d540e87" providerId="LiveId" clId="{439DCFF5-5683-4F4E-B6A5-F494DC38A8BA}" dt="2023-08-27T06:01:48.194" v="8423" actId="1076"/>
          <ac:cxnSpMkLst>
            <pc:docMk/>
            <pc:sldMk cId="3405184002" sldId="3029"/>
            <ac:cxnSpMk id="2163" creationId="{5FDF4E51-1B91-40F5-D7C7-4679B318E5B3}"/>
          </ac:cxnSpMkLst>
        </pc:cxnChg>
        <pc:cxnChg chg="add mod topLvl">
          <ac:chgData name="Anja Prescher" userId="fb7721861d540e87" providerId="LiveId" clId="{439DCFF5-5683-4F4E-B6A5-F494DC38A8BA}" dt="2023-08-27T06:01:48.194" v="8423" actId="1076"/>
          <ac:cxnSpMkLst>
            <pc:docMk/>
            <pc:sldMk cId="3405184002" sldId="3029"/>
            <ac:cxnSpMk id="2164" creationId="{85FF4B91-C177-800D-24D3-2B9291CABD76}"/>
          </ac:cxnSpMkLst>
        </pc:cxnChg>
        <pc:cxnChg chg="add mod topLvl">
          <ac:chgData name="Anja Prescher" userId="fb7721861d540e87" providerId="LiveId" clId="{439DCFF5-5683-4F4E-B6A5-F494DC38A8BA}" dt="2023-08-27T06:01:48.194" v="8423" actId="1076"/>
          <ac:cxnSpMkLst>
            <pc:docMk/>
            <pc:sldMk cId="3405184002" sldId="3029"/>
            <ac:cxnSpMk id="2165" creationId="{1914054D-2D69-388A-5D2C-4B81396E8B33}"/>
          </ac:cxnSpMkLst>
        </pc:cxnChg>
        <pc:cxnChg chg="add mod topLvl">
          <ac:chgData name="Anja Prescher" userId="fb7721861d540e87" providerId="LiveId" clId="{439DCFF5-5683-4F4E-B6A5-F494DC38A8BA}" dt="2023-08-27T06:01:48.194" v="8423" actId="1076"/>
          <ac:cxnSpMkLst>
            <pc:docMk/>
            <pc:sldMk cId="3405184002" sldId="3029"/>
            <ac:cxnSpMk id="2168" creationId="{B823A6B5-1D77-6C14-D2E5-BDEEF311583D}"/>
          </ac:cxnSpMkLst>
        </pc:cxnChg>
        <pc:cxnChg chg="add mod topLvl">
          <ac:chgData name="Anja Prescher" userId="fb7721861d540e87" providerId="LiveId" clId="{439DCFF5-5683-4F4E-B6A5-F494DC38A8BA}" dt="2023-08-27T06:01:48.194" v="8423" actId="1076"/>
          <ac:cxnSpMkLst>
            <pc:docMk/>
            <pc:sldMk cId="3405184002" sldId="3029"/>
            <ac:cxnSpMk id="2169" creationId="{9900B597-9A85-AF3D-AF19-04A8C0ACDA9B}"/>
          </ac:cxnSpMkLst>
        </pc:cxnChg>
        <pc:cxnChg chg="add mod topLvl">
          <ac:chgData name="Anja Prescher" userId="fb7721861d540e87" providerId="LiveId" clId="{439DCFF5-5683-4F4E-B6A5-F494DC38A8BA}" dt="2023-08-27T06:01:48.194" v="8423" actId="1076"/>
          <ac:cxnSpMkLst>
            <pc:docMk/>
            <pc:sldMk cId="3405184002" sldId="3029"/>
            <ac:cxnSpMk id="2170" creationId="{EE799C30-E3A9-B473-9FEF-FAC360F7FC50}"/>
          </ac:cxnSpMkLst>
        </pc:cxnChg>
        <pc:cxnChg chg="add mod topLvl">
          <ac:chgData name="Anja Prescher" userId="fb7721861d540e87" providerId="LiveId" clId="{439DCFF5-5683-4F4E-B6A5-F494DC38A8BA}" dt="2023-08-27T06:01:48.194" v="8423" actId="1076"/>
          <ac:cxnSpMkLst>
            <pc:docMk/>
            <pc:sldMk cId="3405184002" sldId="3029"/>
            <ac:cxnSpMk id="2171" creationId="{5DCFAC7C-675A-1D6D-3823-DB0FDBC61AA5}"/>
          </ac:cxnSpMkLst>
        </pc:cxnChg>
        <pc:cxnChg chg="add mod topLvl">
          <ac:chgData name="Anja Prescher" userId="fb7721861d540e87" providerId="LiveId" clId="{439DCFF5-5683-4F4E-B6A5-F494DC38A8BA}" dt="2023-08-27T06:01:48.194" v="8423" actId="1076"/>
          <ac:cxnSpMkLst>
            <pc:docMk/>
            <pc:sldMk cId="3405184002" sldId="3029"/>
            <ac:cxnSpMk id="2172" creationId="{42BEFF88-2733-3720-E734-BB68E2FC962A}"/>
          </ac:cxnSpMkLst>
        </pc:cxnChg>
        <pc:cxnChg chg="add mod topLvl">
          <ac:chgData name="Anja Prescher" userId="fb7721861d540e87" providerId="LiveId" clId="{439DCFF5-5683-4F4E-B6A5-F494DC38A8BA}" dt="2023-08-27T06:01:48.194" v="8423" actId="1076"/>
          <ac:cxnSpMkLst>
            <pc:docMk/>
            <pc:sldMk cId="3405184002" sldId="3029"/>
            <ac:cxnSpMk id="2173" creationId="{21FB13F6-4205-7F3E-58A9-2C56D2E4CA32}"/>
          </ac:cxnSpMkLst>
        </pc:cxnChg>
        <pc:cxnChg chg="add">
          <ac:chgData name="Anja Prescher" userId="fb7721861d540e87" providerId="LiveId" clId="{439DCFF5-5683-4F4E-B6A5-F494DC38A8BA}" dt="2023-08-27T06:02:29.721" v="8434" actId="11529"/>
          <ac:cxnSpMkLst>
            <pc:docMk/>
            <pc:sldMk cId="3405184002" sldId="3029"/>
            <ac:cxnSpMk id="2196" creationId="{F0D5E88A-AE48-98E5-3392-5EC4EC0B868C}"/>
          </ac:cxnSpMkLst>
        </pc:cxnChg>
        <pc:cxnChg chg="add">
          <ac:chgData name="Anja Prescher" userId="fb7721861d540e87" providerId="LiveId" clId="{439DCFF5-5683-4F4E-B6A5-F494DC38A8BA}" dt="2023-08-27T06:02:34.737" v="8435" actId="11529"/>
          <ac:cxnSpMkLst>
            <pc:docMk/>
            <pc:sldMk cId="3405184002" sldId="3029"/>
            <ac:cxnSpMk id="2198" creationId="{64F7DF1C-2F92-F5B6-F759-5738DAF74B6C}"/>
          </ac:cxnSpMkLst>
        </pc:cxnChg>
        <pc:cxnChg chg="add">
          <ac:chgData name="Anja Prescher" userId="fb7721861d540e87" providerId="LiveId" clId="{439DCFF5-5683-4F4E-B6A5-F494DC38A8BA}" dt="2023-08-27T06:02:39.906" v="8436" actId="11529"/>
          <ac:cxnSpMkLst>
            <pc:docMk/>
            <pc:sldMk cId="3405184002" sldId="3029"/>
            <ac:cxnSpMk id="2200" creationId="{D12705A6-BCF2-AB78-EDD5-DF301DE03236}"/>
          </ac:cxnSpMkLst>
        </pc:cxnChg>
        <pc:cxnChg chg="add">
          <ac:chgData name="Anja Prescher" userId="fb7721861d540e87" providerId="LiveId" clId="{439DCFF5-5683-4F4E-B6A5-F494DC38A8BA}" dt="2023-08-27T06:02:44.781" v="8437" actId="11529"/>
          <ac:cxnSpMkLst>
            <pc:docMk/>
            <pc:sldMk cId="3405184002" sldId="3029"/>
            <ac:cxnSpMk id="2202" creationId="{1E2EE84E-3485-F661-57DA-5E8471D9CB63}"/>
          </ac:cxnSpMkLst>
        </pc:cxnChg>
        <pc:cxnChg chg="add">
          <ac:chgData name="Anja Prescher" userId="fb7721861d540e87" providerId="LiveId" clId="{439DCFF5-5683-4F4E-B6A5-F494DC38A8BA}" dt="2023-08-27T06:02:49.974" v="8438" actId="11529"/>
          <ac:cxnSpMkLst>
            <pc:docMk/>
            <pc:sldMk cId="3405184002" sldId="3029"/>
            <ac:cxnSpMk id="2204" creationId="{F8C174FA-DDE6-BE37-103A-C96D9815505B}"/>
          </ac:cxnSpMkLst>
        </pc:cxnChg>
        <pc:cxnChg chg="add">
          <ac:chgData name="Anja Prescher" userId="fb7721861d540e87" providerId="LiveId" clId="{439DCFF5-5683-4F4E-B6A5-F494DC38A8BA}" dt="2023-08-27T06:02:55.491" v="8439" actId="11529"/>
          <ac:cxnSpMkLst>
            <pc:docMk/>
            <pc:sldMk cId="3405184002" sldId="3029"/>
            <ac:cxnSpMk id="2206" creationId="{09E60917-DEBE-B52E-6B6E-B65A13B4B211}"/>
          </ac:cxnSpMkLst>
        </pc:cxnChg>
        <pc:cxnChg chg="add">
          <ac:chgData name="Anja Prescher" userId="fb7721861d540e87" providerId="LiveId" clId="{439DCFF5-5683-4F4E-B6A5-F494DC38A8BA}" dt="2023-08-27T06:03:17.734" v="8440" actId="11529"/>
          <ac:cxnSpMkLst>
            <pc:docMk/>
            <pc:sldMk cId="3405184002" sldId="3029"/>
            <ac:cxnSpMk id="2208" creationId="{53E28146-1E05-68B8-D4F0-4CDBA560F820}"/>
          </ac:cxnSpMkLst>
        </pc:cxnChg>
        <pc:cxnChg chg="add">
          <ac:chgData name="Anja Prescher" userId="fb7721861d540e87" providerId="LiveId" clId="{439DCFF5-5683-4F4E-B6A5-F494DC38A8BA}" dt="2023-08-27T06:03:22.444" v="8441" actId="11529"/>
          <ac:cxnSpMkLst>
            <pc:docMk/>
            <pc:sldMk cId="3405184002" sldId="3029"/>
            <ac:cxnSpMk id="2210" creationId="{38D9D06F-CF0A-16F7-1ECB-CAA79C89EF5A}"/>
          </ac:cxnSpMkLst>
        </pc:cxnChg>
        <pc:cxnChg chg="add">
          <ac:chgData name="Anja Prescher" userId="fb7721861d540e87" providerId="LiveId" clId="{439DCFF5-5683-4F4E-B6A5-F494DC38A8BA}" dt="2023-08-27T06:03:27.852" v="8442" actId="11529"/>
          <ac:cxnSpMkLst>
            <pc:docMk/>
            <pc:sldMk cId="3405184002" sldId="3029"/>
            <ac:cxnSpMk id="2212" creationId="{89091286-7E0B-8FB7-39E5-B9B30F10044D}"/>
          </ac:cxnSpMkLst>
        </pc:cxnChg>
        <pc:cxnChg chg="add">
          <ac:chgData name="Anja Prescher" userId="fb7721861d540e87" providerId="LiveId" clId="{439DCFF5-5683-4F4E-B6A5-F494DC38A8BA}" dt="2023-08-27T06:03:52.728" v="8443" actId="11529"/>
          <ac:cxnSpMkLst>
            <pc:docMk/>
            <pc:sldMk cId="3405184002" sldId="3029"/>
            <ac:cxnSpMk id="2214" creationId="{B45EC618-475A-B070-C84D-69DC227B83FC}"/>
          </ac:cxnSpMkLst>
        </pc:cxnChg>
        <pc:cxnChg chg="add">
          <ac:chgData name="Anja Prescher" userId="fb7721861d540e87" providerId="LiveId" clId="{439DCFF5-5683-4F4E-B6A5-F494DC38A8BA}" dt="2023-08-27T06:03:57.947" v="8444" actId="11529"/>
          <ac:cxnSpMkLst>
            <pc:docMk/>
            <pc:sldMk cId="3405184002" sldId="3029"/>
            <ac:cxnSpMk id="2216" creationId="{662196C9-2769-B6B8-1D80-009AE070D900}"/>
          </ac:cxnSpMkLst>
        </pc:cxnChg>
        <pc:cxnChg chg="add">
          <ac:chgData name="Anja Prescher" userId="fb7721861d540e87" providerId="LiveId" clId="{439DCFF5-5683-4F4E-B6A5-F494DC38A8BA}" dt="2023-08-27T06:04:03.139" v="8445" actId="11529"/>
          <ac:cxnSpMkLst>
            <pc:docMk/>
            <pc:sldMk cId="3405184002" sldId="3029"/>
            <ac:cxnSpMk id="2218" creationId="{E05E9AA6-4FBB-2939-1E50-7BD7E638DFEA}"/>
          </ac:cxnSpMkLst>
        </pc:cxnChg>
      </pc:sldChg>
      <pc:sldChg chg="modSp add mod ord">
        <pc:chgData name="Anja Prescher" userId="fb7721861d540e87" providerId="LiveId" clId="{439DCFF5-5683-4F4E-B6A5-F494DC38A8BA}" dt="2023-08-27T17:27:12.052" v="8931" actId="20577"/>
        <pc:sldMkLst>
          <pc:docMk/>
          <pc:sldMk cId="2462509553" sldId="3030"/>
        </pc:sldMkLst>
        <pc:spChg chg="mod">
          <ac:chgData name="Anja Prescher" userId="fb7721861d540e87" providerId="LiveId" clId="{439DCFF5-5683-4F4E-B6A5-F494DC38A8BA}" dt="2023-08-27T06:10:38.408" v="8650"/>
          <ac:spMkLst>
            <pc:docMk/>
            <pc:sldMk cId="2462509553" sldId="3030"/>
            <ac:spMk id="2" creationId="{FF2F98FD-B612-A998-1923-2B59A856FE47}"/>
          </ac:spMkLst>
        </pc:spChg>
        <pc:spChg chg="mod">
          <ac:chgData name="Anja Prescher" userId="fb7721861d540e87" providerId="LiveId" clId="{439DCFF5-5683-4F4E-B6A5-F494DC38A8BA}" dt="2023-08-27T17:27:12.052" v="8931" actId="20577"/>
          <ac:spMkLst>
            <pc:docMk/>
            <pc:sldMk cId="2462509553" sldId="3030"/>
            <ac:spMk id="4" creationId="{C9CD7EC1-26AE-60F6-DCF9-526E07BA174F}"/>
          </ac:spMkLst>
        </pc:spChg>
        <pc:spChg chg="mod">
          <ac:chgData name="Anja Prescher" userId="fb7721861d540e87" providerId="LiveId" clId="{439DCFF5-5683-4F4E-B6A5-F494DC38A8BA}" dt="2023-08-27T06:12:06.451" v="8652" actId="27636"/>
          <ac:spMkLst>
            <pc:docMk/>
            <pc:sldMk cId="2462509553" sldId="3030"/>
            <ac:spMk id="5" creationId="{045DDA3D-1AD2-6C8C-D63D-2C812E1BA01D}"/>
          </ac:spMkLst>
        </pc:spChg>
      </pc:sldChg>
      <pc:sldChg chg="modSp add del mod">
        <pc:chgData name="Anja Prescher" userId="fb7721861d540e87" providerId="LiveId" clId="{439DCFF5-5683-4F4E-B6A5-F494DC38A8BA}" dt="2023-08-27T18:19:16.493" v="11810" actId="47"/>
        <pc:sldMkLst>
          <pc:docMk/>
          <pc:sldMk cId="857876075" sldId="3031"/>
        </pc:sldMkLst>
        <pc:spChg chg="mod">
          <ac:chgData name="Anja Prescher" userId="fb7721861d540e87" providerId="LiveId" clId="{439DCFF5-5683-4F4E-B6A5-F494DC38A8BA}" dt="2023-08-27T17:50:52.048" v="10288" actId="20577"/>
          <ac:spMkLst>
            <pc:docMk/>
            <pc:sldMk cId="857876075" sldId="3031"/>
            <ac:spMk id="9" creationId="{C771C8E9-F411-7423-39FC-EC4073CEBD3F}"/>
          </ac:spMkLst>
        </pc:spChg>
      </pc:sldChg>
      <pc:sldChg chg="addSp delSp modSp add mod">
        <pc:chgData name="Anja Prescher" userId="fb7721861d540e87" providerId="LiveId" clId="{439DCFF5-5683-4F4E-B6A5-F494DC38A8BA}" dt="2023-08-27T17:58:44.029" v="10931" actId="1076"/>
        <pc:sldMkLst>
          <pc:docMk/>
          <pc:sldMk cId="972515929" sldId="3032"/>
        </pc:sldMkLst>
        <pc:spChg chg="add mod">
          <ac:chgData name="Anja Prescher" userId="fb7721861d540e87" providerId="LiveId" clId="{439DCFF5-5683-4F4E-B6A5-F494DC38A8BA}" dt="2023-08-27T17:58:44.029" v="10931" actId="1076"/>
          <ac:spMkLst>
            <pc:docMk/>
            <pc:sldMk cId="972515929" sldId="3032"/>
            <ac:spMk id="3" creationId="{31CC0E50-BF51-9738-7C6D-DB91F3FB71B8}"/>
          </ac:spMkLst>
        </pc:spChg>
        <pc:spChg chg="mod">
          <ac:chgData name="Anja Prescher" userId="fb7721861d540e87" providerId="LiveId" clId="{439DCFF5-5683-4F4E-B6A5-F494DC38A8BA}" dt="2023-08-27T17:57:05.276" v="10893" actId="27636"/>
          <ac:spMkLst>
            <pc:docMk/>
            <pc:sldMk cId="972515929" sldId="3032"/>
            <ac:spMk id="4" creationId="{C9CD7EC1-26AE-60F6-DCF9-526E07BA174F}"/>
          </ac:spMkLst>
        </pc:spChg>
        <pc:spChg chg="add del mod">
          <ac:chgData name="Anja Prescher" userId="fb7721861d540e87" providerId="LiveId" clId="{439DCFF5-5683-4F4E-B6A5-F494DC38A8BA}" dt="2023-08-27T17:58:21.853" v="10909"/>
          <ac:spMkLst>
            <pc:docMk/>
            <pc:sldMk cId="972515929" sldId="3032"/>
            <ac:spMk id="5" creationId="{6E8B61DD-77E4-4B8E-7B20-3C626606CCDF}"/>
          </ac:spMkLst>
        </pc:spChg>
        <pc:spChg chg="del">
          <ac:chgData name="Anja Prescher" userId="fb7721861d540e87" providerId="LiveId" clId="{439DCFF5-5683-4F4E-B6A5-F494DC38A8BA}" dt="2023-08-27T17:57:51.406" v="10894" actId="478"/>
          <ac:spMkLst>
            <pc:docMk/>
            <pc:sldMk cId="972515929" sldId="3032"/>
            <ac:spMk id="9" creationId="{C771C8E9-F411-7423-39FC-EC4073CEBD3F}"/>
          </ac:spMkLst>
        </pc:spChg>
        <pc:spChg chg="del">
          <ac:chgData name="Anja Prescher" userId="fb7721861d540e87" providerId="LiveId" clId="{439DCFF5-5683-4F4E-B6A5-F494DC38A8BA}" dt="2023-08-27T17:57:51.406" v="10894" actId="478"/>
          <ac:spMkLst>
            <pc:docMk/>
            <pc:sldMk cId="972515929" sldId="3032"/>
            <ac:spMk id="10" creationId="{62AD91CC-91EF-3139-E30D-014B034C2558}"/>
          </ac:spMkLst>
        </pc:spChg>
        <pc:picChg chg="del">
          <ac:chgData name="Anja Prescher" userId="fb7721861d540e87" providerId="LiveId" clId="{439DCFF5-5683-4F4E-B6A5-F494DC38A8BA}" dt="2023-08-27T17:57:52.618" v="10895" actId="478"/>
          <ac:picMkLst>
            <pc:docMk/>
            <pc:sldMk cId="972515929" sldId="3032"/>
            <ac:picMk id="7170" creationId="{19B212CF-E831-CEC1-24D5-7D45F0668310}"/>
          </ac:picMkLst>
        </pc:picChg>
        <pc:picChg chg="add mod">
          <ac:chgData name="Anja Prescher" userId="fb7721861d540e87" providerId="LiveId" clId="{439DCFF5-5683-4F4E-B6A5-F494DC38A8BA}" dt="2023-08-27T17:58:01.982" v="10898" actId="1076"/>
          <ac:picMkLst>
            <pc:docMk/>
            <pc:sldMk cId="972515929" sldId="3032"/>
            <ac:picMk id="9218" creationId="{1CB7DF9F-CC7D-A03D-1455-B475F043717D}"/>
          </ac:picMkLst>
        </pc:picChg>
      </pc:sldChg>
      <pc:sldChg chg="addSp delSp modSp add mod">
        <pc:chgData name="Anja Prescher" userId="fb7721861d540e87" providerId="LiveId" clId="{439DCFF5-5683-4F4E-B6A5-F494DC38A8BA}" dt="2023-08-27T18:09:07.424" v="11803" actId="113"/>
        <pc:sldMkLst>
          <pc:docMk/>
          <pc:sldMk cId="3530031699" sldId="3033"/>
        </pc:sldMkLst>
        <pc:spChg chg="mod">
          <ac:chgData name="Anja Prescher" userId="fb7721861d540e87" providerId="LiveId" clId="{439DCFF5-5683-4F4E-B6A5-F494DC38A8BA}" dt="2023-08-27T18:08:38.934" v="11764" actId="20577"/>
          <ac:spMkLst>
            <pc:docMk/>
            <pc:sldMk cId="3530031699" sldId="3033"/>
            <ac:spMk id="2" creationId="{FF2F98FD-B612-A998-1923-2B59A856FE47}"/>
          </ac:spMkLst>
        </pc:spChg>
        <pc:spChg chg="del">
          <ac:chgData name="Anja Prescher" userId="fb7721861d540e87" providerId="LiveId" clId="{439DCFF5-5683-4F4E-B6A5-F494DC38A8BA}" dt="2023-08-27T18:07:11.035" v="11669" actId="478"/>
          <ac:spMkLst>
            <pc:docMk/>
            <pc:sldMk cId="3530031699" sldId="3033"/>
            <ac:spMk id="3" creationId="{31CC0E50-BF51-9738-7C6D-DB91F3FB71B8}"/>
          </ac:spMkLst>
        </pc:spChg>
        <pc:spChg chg="mod">
          <ac:chgData name="Anja Prescher" userId="fb7721861d540e87" providerId="LiveId" clId="{439DCFF5-5683-4F4E-B6A5-F494DC38A8BA}" dt="2023-08-27T18:06:50.652" v="11667" actId="20577"/>
          <ac:spMkLst>
            <pc:docMk/>
            <pc:sldMk cId="3530031699" sldId="3033"/>
            <ac:spMk id="4" creationId="{C9CD7EC1-26AE-60F6-DCF9-526E07BA174F}"/>
          </ac:spMkLst>
        </pc:spChg>
        <pc:spChg chg="add mod">
          <ac:chgData name="Anja Prescher" userId="fb7721861d540e87" providerId="LiveId" clId="{439DCFF5-5683-4F4E-B6A5-F494DC38A8BA}" dt="2023-08-27T18:09:07.424" v="11803" actId="113"/>
          <ac:spMkLst>
            <pc:docMk/>
            <pc:sldMk cId="3530031699" sldId="3033"/>
            <ac:spMk id="5" creationId="{E81F6456-BCC1-4408-E305-8BC13CE22BEA}"/>
          </ac:spMkLst>
        </pc:spChg>
        <pc:picChg chg="del">
          <ac:chgData name="Anja Prescher" userId="fb7721861d540e87" providerId="LiveId" clId="{439DCFF5-5683-4F4E-B6A5-F494DC38A8BA}" dt="2023-08-27T18:07:06.238" v="11668" actId="478"/>
          <ac:picMkLst>
            <pc:docMk/>
            <pc:sldMk cId="3530031699" sldId="3033"/>
            <ac:picMk id="9218" creationId="{1CB7DF9F-CC7D-A03D-1455-B475F043717D}"/>
          </ac:picMkLst>
        </pc:picChg>
      </pc:sldChg>
      <pc:sldChg chg="modSp add mod">
        <pc:chgData name="Anja Prescher" userId="fb7721861d540e87" providerId="LiveId" clId="{439DCFF5-5683-4F4E-B6A5-F494DC38A8BA}" dt="2023-08-27T23:11:21.047" v="14328" actId="1076"/>
        <pc:sldMkLst>
          <pc:docMk/>
          <pc:sldMk cId="3350188488" sldId="3034"/>
        </pc:sldMkLst>
        <pc:spChg chg="mod">
          <ac:chgData name="Anja Prescher" userId="fb7721861d540e87" providerId="LiveId" clId="{439DCFF5-5683-4F4E-B6A5-F494DC38A8BA}" dt="2023-08-27T23:11:12.123" v="14327" actId="20577"/>
          <ac:spMkLst>
            <pc:docMk/>
            <pc:sldMk cId="3350188488" sldId="3034"/>
            <ac:spMk id="3" creationId="{00000000-0000-0000-0000-000000000000}"/>
          </ac:spMkLst>
        </pc:spChg>
        <pc:graphicFrameChg chg="mod modGraphic">
          <ac:chgData name="Anja Prescher" userId="fb7721861d540e87" providerId="LiveId" clId="{439DCFF5-5683-4F4E-B6A5-F494DC38A8BA}" dt="2023-08-27T23:11:05.943" v="14325" actId="1076"/>
          <ac:graphicFrameMkLst>
            <pc:docMk/>
            <pc:sldMk cId="3350188488" sldId="3034"/>
            <ac:graphicFrameMk id="5" creationId="{2F5719BD-69AD-0849-B43B-5CB3A16D03C4}"/>
          </ac:graphicFrameMkLst>
        </pc:graphicFrameChg>
        <pc:graphicFrameChg chg="mod modGraphic">
          <ac:chgData name="Anja Prescher" userId="fb7721861d540e87" providerId="LiveId" clId="{439DCFF5-5683-4F4E-B6A5-F494DC38A8BA}" dt="2023-08-27T23:11:08.462" v="14326" actId="1076"/>
          <ac:graphicFrameMkLst>
            <pc:docMk/>
            <pc:sldMk cId="3350188488" sldId="3034"/>
            <ac:graphicFrameMk id="6" creationId="{F0300F0A-4337-DB4E-E674-9F95A5149E95}"/>
          </ac:graphicFrameMkLst>
        </pc:graphicFrameChg>
        <pc:graphicFrameChg chg="mod modGraphic">
          <ac:chgData name="Anja Prescher" userId="fb7721861d540e87" providerId="LiveId" clId="{439DCFF5-5683-4F4E-B6A5-F494DC38A8BA}" dt="2023-08-27T23:11:21.047" v="14328" actId="1076"/>
          <ac:graphicFrameMkLst>
            <pc:docMk/>
            <pc:sldMk cId="3350188488" sldId="3034"/>
            <ac:graphicFrameMk id="7" creationId="{436F2976-A70D-E82F-3B32-DE9D38679022}"/>
          </ac:graphicFrameMkLst>
        </pc:graphicFrameChg>
      </pc:sldChg>
    </pc:docChg>
  </pc:docChgLst>
  <pc:docChgLst>
    <pc:chgData name="Family Prescher" userId="fb7721861d540e87" providerId="LiveId" clId="{D70A1CCE-31CD-CD4C-ADF4-35A952DBF1C7}"/>
    <pc:docChg chg="custSel modSld">
      <pc:chgData name="Family Prescher" userId="fb7721861d540e87" providerId="LiveId" clId="{D70A1CCE-31CD-CD4C-ADF4-35A952DBF1C7}" dt="2024-01-22T23:38:33.767" v="25" actId="207"/>
      <pc:docMkLst>
        <pc:docMk/>
      </pc:docMkLst>
      <pc:sldChg chg="modSp mod">
        <pc:chgData name="Family Prescher" userId="fb7721861d540e87" providerId="LiveId" clId="{D70A1CCE-31CD-CD4C-ADF4-35A952DBF1C7}" dt="2024-01-16T05:01:13.317" v="18" actId="20577"/>
        <pc:sldMkLst>
          <pc:docMk/>
          <pc:sldMk cId="4043737824" sldId="257"/>
        </pc:sldMkLst>
        <pc:spChg chg="mod">
          <ac:chgData name="Family Prescher" userId="fb7721861d540e87" providerId="LiveId" clId="{D70A1CCE-31CD-CD4C-ADF4-35A952DBF1C7}" dt="2024-01-16T05:01:05.913" v="14" actId="20577"/>
          <ac:spMkLst>
            <pc:docMk/>
            <pc:sldMk cId="4043737824" sldId="257"/>
            <ac:spMk id="2" creationId="{78FD68DA-43BA-4508-8DE2-BA9BB7B2FA5B}"/>
          </ac:spMkLst>
        </pc:spChg>
        <pc:spChg chg="mod">
          <ac:chgData name="Family Prescher" userId="fb7721861d540e87" providerId="LiveId" clId="{D70A1CCE-31CD-CD4C-ADF4-35A952DBF1C7}" dt="2024-01-16T05:01:13.317" v="18" actId="20577"/>
          <ac:spMkLst>
            <pc:docMk/>
            <pc:sldMk cId="4043737824" sldId="257"/>
            <ac:spMk id="6" creationId="{1156086A-D186-A98C-74C4-257C0A821E83}"/>
          </ac:spMkLst>
        </pc:spChg>
      </pc:sldChg>
      <pc:sldChg chg="addSp delSp modSp mod">
        <pc:chgData name="Family Prescher" userId="fb7721861d540e87" providerId="LiveId" clId="{D70A1CCE-31CD-CD4C-ADF4-35A952DBF1C7}" dt="2024-01-16T05:01:30.465" v="21" actId="1076"/>
        <pc:sldMkLst>
          <pc:docMk/>
          <pc:sldMk cId="3562776310" sldId="273"/>
        </pc:sldMkLst>
        <pc:spChg chg="del">
          <ac:chgData name="Family Prescher" userId="fb7721861d540e87" providerId="LiveId" clId="{D70A1CCE-31CD-CD4C-ADF4-35A952DBF1C7}" dt="2024-01-16T05:01:22.477" v="19" actId="478"/>
          <ac:spMkLst>
            <pc:docMk/>
            <pc:sldMk cId="3562776310" sldId="273"/>
            <ac:spMk id="3" creationId="{CF127404-18AD-4B8E-B2D1-A1F064CABB4F}"/>
          </ac:spMkLst>
        </pc:spChg>
        <pc:spChg chg="mod">
          <ac:chgData name="Family Prescher" userId="fb7721861d540e87" providerId="LiveId" clId="{D70A1CCE-31CD-CD4C-ADF4-35A952DBF1C7}" dt="2024-01-16T05:01:30.465" v="21" actId="1076"/>
          <ac:spMkLst>
            <pc:docMk/>
            <pc:sldMk cId="3562776310" sldId="273"/>
            <ac:spMk id="4" creationId="{611E097D-BA7C-E0CC-B03B-9D8014A4C029}"/>
          </ac:spMkLst>
        </pc:spChg>
        <pc:spChg chg="add del mod">
          <ac:chgData name="Family Prescher" userId="fb7721861d540e87" providerId="LiveId" clId="{D70A1CCE-31CD-CD4C-ADF4-35A952DBF1C7}" dt="2024-01-16T05:01:24.283" v="20" actId="478"/>
          <ac:spMkLst>
            <pc:docMk/>
            <pc:sldMk cId="3562776310" sldId="273"/>
            <ac:spMk id="6" creationId="{0BB7C783-970E-53B8-1B87-04169F412823}"/>
          </ac:spMkLst>
        </pc:spChg>
      </pc:sldChg>
      <pc:sldChg chg="addSp modSp mod">
        <pc:chgData name="Family Prescher" userId="fb7721861d540e87" providerId="LiveId" clId="{D70A1CCE-31CD-CD4C-ADF4-35A952DBF1C7}" dt="2024-01-22T23:38:33.767" v="25" actId="207"/>
        <pc:sldMkLst>
          <pc:docMk/>
          <pc:sldMk cId="681801338" sldId="2980"/>
        </pc:sldMkLst>
        <pc:spChg chg="add mod">
          <ac:chgData name="Family Prescher" userId="fb7721861d540e87" providerId="LiveId" clId="{D70A1CCE-31CD-CD4C-ADF4-35A952DBF1C7}" dt="2024-01-22T23:38:33.767" v="25" actId="207"/>
          <ac:spMkLst>
            <pc:docMk/>
            <pc:sldMk cId="681801338" sldId="2980"/>
            <ac:spMk id="3" creationId="{AE6C159E-FA13-E452-B616-4CD7F3A02192}"/>
          </ac:spMkLst>
        </pc:spChg>
      </pc:sldChg>
      <pc:sldChg chg="addSp delSp modSp modAnim">
        <pc:chgData name="Family Prescher" userId="fb7721861d540e87" providerId="LiveId" clId="{D70A1CCE-31CD-CD4C-ADF4-35A952DBF1C7}" dt="2024-01-19T00:08:42.896" v="23" actId="1076"/>
        <pc:sldMkLst>
          <pc:docMk/>
          <pc:sldMk cId="446440599" sldId="2996"/>
        </pc:sldMkLst>
        <pc:picChg chg="add del mod">
          <ac:chgData name="Family Prescher" userId="fb7721861d540e87" providerId="LiveId" clId="{D70A1CCE-31CD-CD4C-ADF4-35A952DBF1C7}" dt="2024-01-19T00:08:42.896" v="23" actId="1076"/>
          <ac:picMkLst>
            <pc:docMk/>
            <pc:sldMk cId="446440599" sldId="2996"/>
            <ac:picMk id="1026" creationId="{BB50830D-F2A6-4B1E-CCC7-D0103205FA58}"/>
          </ac:picMkLst>
        </pc:picChg>
      </pc:sldChg>
    </pc:docChg>
  </pc:docChgLst>
  <pc:docChgLst>
    <pc:chgData name="Family Prescher" userId="fb7721861d540e87" providerId="LiveId" clId="{029BAE19-1932-439F-B990-2A735FD6FCF1}"/>
    <pc:docChg chg="custSel modSld">
      <pc:chgData name="Family Prescher" userId="fb7721861d540e87" providerId="LiveId" clId="{029BAE19-1932-439F-B990-2A735FD6FCF1}" dt="2024-09-03T19:53:57.364" v="10" actId="20577"/>
      <pc:docMkLst>
        <pc:docMk/>
      </pc:docMkLst>
      <pc:sldChg chg="modSp mod">
        <pc:chgData name="Family Prescher" userId="fb7721861d540e87" providerId="LiveId" clId="{029BAE19-1932-439F-B990-2A735FD6FCF1}" dt="2024-09-03T19:53:57.364" v="10" actId="20577"/>
        <pc:sldMkLst>
          <pc:docMk/>
          <pc:sldMk cId="4043737824" sldId="257"/>
        </pc:sldMkLst>
        <pc:spChg chg="mod">
          <ac:chgData name="Family Prescher" userId="fb7721861d540e87" providerId="LiveId" clId="{029BAE19-1932-439F-B990-2A735FD6FCF1}" dt="2024-09-03T19:53:57.364" v="10" actId="20577"/>
          <ac:spMkLst>
            <pc:docMk/>
            <pc:sldMk cId="4043737824" sldId="257"/>
            <ac:spMk id="2" creationId="{78FD68DA-43BA-4508-8DE2-BA9BB7B2FA5B}"/>
          </ac:spMkLst>
        </pc:spChg>
      </pc:sldChg>
      <pc:sldChg chg="modSp">
        <pc:chgData name="Family Prescher" userId="fb7721861d540e87" providerId="LiveId" clId="{029BAE19-1932-439F-B990-2A735FD6FCF1}" dt="2024-08-29T00:19:15.157" v="6" actId="1076"/>
        <pc:sldMkLst>
          <pc:docMk/>
          <pc:sldMk cId="2964397409" sldId="3011"/>
        </pc:sldMkLst>
        <pc:picChg chg="mod">
          <ac:chgData name="Family Prescher" userId="fb7721861d540e87" providerId="LiveId" clId="{029BAE19-1932-439F-B990-2A735FD6FCF1}" dt="2024-08-29T00:19:15.157" v="6" actId="1076"/>
          <ac:picMkLst>
            <pc:docMk/>
            <pc:sldMk cId="2964397409" sldId="3011"/>
            <ac:picMk id="2050" creationId="{580CCA1F-83A5-816C-CE4D-7A9090D4488C}"/>
          </ac:picMkLst>
        </pc:picChg>
      </pc:sldChg>
      <pc:sldChg chg="delSp mod">
        <pc:chgData name="Family Prescher" userId="fb7721861d540e87" providerId="LiveId" clId="{029BAE19-1932-439F-B990-2A735FD6FCF1}" dt="2024-08-29T00:17:47.602" v="0" actId="478"/>
        <pc:sldMkLst>
          <pc:docMk/>
          <pc:sldMk cId="3964985405" sldId="3022"/>
        </pc:sldMkLst>
        <pc:spChg chg="del">
          <ac:chgData name="Family Prescher" userId="fb7721861d540e87" providerId="LiveId" clId="{029BAE19-1932-439F-B990-2A735FD6FCF1}" dt="2024-08-29T00:17:47.602" v="0" actId="478"/>
          <ac:spMkLst>
            <pc:docMk/>
            <pc:sldMk cId="3964985405" sldId="3022"/>
            <ac:spMk id="29" creationId="{1E340574-1F47-079D-BC93-1AED73B8053F}"/>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BDE855-10C2-41F4-B82F-094F9FFDC871}"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80C05516-3911-4B75-9DC8-10B6AF77C646}">
      <dgm:prSet phldrT="[Text]" custT="1"/>
      <dgm:spPr/>
      <dgm:t>
        <a:bodyPr/>
        <a:lstStyle/>
        <a:p>
          <a:r>
            <a:rPr lang="en-US" sz="2400" dirty="0"/>
            <a:t>Would it be “</a:t>
          </a:r>
          <a:r>
            <a:rPr lang="en-US" sz="2400" b="1" dirty="0"/>
            <a:t>told</a:t>
          </a:r>
          <a:r>
            <a:rPr lang="en-US" sz="2400" dirty="0"/>
            <a:t>” things we know about the world? Would it be “told” the rules, laws, principles, knowledge, reasoning, and everything else we think we know?</a:t>
          </a:r>
        </a:p>
      </dgm:t>
    </dgm:pt>
    <dgm:pt modelId="{94B71CE0-F53E-46BC-A652-0B9746196801}" type="parTrans" cxnId="{6D512C91-FE30-45B1-8789-25A713068860}">
      <dgm:prSet/>
      <dgm:spPr/>
      <dgm:t>
        <a:bodyPr/>
        <a:lstStyle/>
        <a:p>
          <a:endParaRPr lang="en-US"/>
        </a:p>
      </dgm:t>
    </dgm:pt>
    <dgm:pt modelId="{0CC92419-D2A3-4B06-9D05-4E815A82153A}" type="sibTrans" cxnId="{6D512C91-FE30-45B1-8789-25A713068860}">
      <dgm:prSet/>
      <dgm:spPr/>
      <dgm:t>
        <a:bodyPr/>
        <a:lstStyle/>
        <a:p>
          <a:endParaRPr lang="en-US"/>
        </a:p>
      </dgm:t>
    </dgm:pt>
    <dgm:pt modelId="{24EEC2C4-D66A-4CE6-B062-5E8FA57E19BB}">
      <dgm:prSet custT="1"/>
      <dgm:spPr/>
      <dgm:t>
        <a:bodyPr/>
        <a:lstStyle/>
        <a:p>
          <a:r>
            <a:rPr lang="en-US" sz="1800"/>
            <a:t>Would it work for ANI? Would this approach work for AGI?</a:t>
          </a:r>
          <a:endParaRPr lang="en-US" sz="1800" dirty="0"/>
        </a:p>
      </dgm:t>
    </dgm:pt>
    <dgm:pt modelId="{5DECC5BE-A503-43CF-BF59-09C42208094B}" type="parTrans" cxnId="{2181E0C9-38F4-4DE3-9E97-4C8C4C91DF22}">
      <dgm:prSet/>
      <dgm:spPr/>
      <dgm:t>
        <a:bodyPr/>
        <a:lstStyle/>
        <a:p>
          <a:endParaRPr lang="en-US"/>
        </a:p>
      </dgm:t>
    </dgm:pt>
    <dgm:pt modelId="{1DAA0F0A-075D-40A2-95EC-C48815EEDCA0}" type="sibTrans" cxnId="{2181E0C9-38F4-4DE3-9E97-4C8C4C91DF22}">
      <dgm:prSet/>
      <dgm:spPr/>
      <dgm:t>
        <a:bodyPr/>
        <a:lstStyle/>
        <a:p>
          <a:endParaRPr lang="en-US"/>
        </a:p>
      </dgm:t>
    </dgm:pt>
    <dgm:pt modelId="{865633A6-CB72-4F53-9D37-D8A44C5615F2}">
      <dgm:prSet custT="1"/>
      <dgm:spPr/>
      <dgm:t>
        <a:bodyPr/>
        <a:lstStyle/>
        <a:p>
          <a:r>
            <a:rPr lang="en-US" sz="2400" dirty="0"/>
            <a:t>Or would it “</a:t>
          </a:r>
          <a:r>
            <a:rPr lang="en-US" sz="2400" b="1" dirty="0"/>
            <a:t>learn</a:t>
          </a:r>
          <a:r>
            <a:rPr lang="en-US" sz="2400" dirty="0"/>
            <a:t>” through observation, experience, self correction, improvement? How would it know if its learning is “correct”?</a:t>
          </a:r>
        </a:p>
      </dgm:t>
    </dgm:pt>
    <dgm:pt modelId="{BFB332D9-F2E8-4780-A67D-DDA918C52B47}" type="parTrans" cxnId="{D22E6B0B-8DC9-4125-A249-235E085D3087}">
      <dgm:prSet/>
      <dgm:spPr/>
      <dgm:t>
        <a:bodyPr/>
        <a:lstStyle/>
        <a:p>
          <a:endParaRPr lang="en-US"/>
        </a:p>
      </dgm:t>
    </dgm:pt>
    <dgm:pt modelId="{C5A4EC22-1FBE-4E8E-B1AC-26E32F3D61AD}" type="sibTrans" cxnId="{D22E6B0B-8DC9-4125-A249-235E085D3087}">
      <dgm:prSet/>
      <dgm:spPr/>
      <dgm:t>
        <a:bodyPr/>
        <a:lstStyle/>
        <a:p>
          <a:endParaRPr lang="en-US"/>
        </a:p>
      </dgm:t>
    </dgm:pt>
    <dgm:pt modelId="{2CE0ED73-6B71-44F7-B285-2A9F4C79A6E1}">
      <dgm:prSet custT="1"/>
      <dgm:spPr/>
      <dgm:t>
        <a:bodyPr/>
        <a:lstStyle/>
        <a:p>
          <a:r>
            <a:rPr lang="en-US" sz="1800" dirty="0"/>
            <a:t>Would it work for ANI? Would this approach work for AGI?</a:t>
          </a:r>
        </a:p>
      </dgm:t>
    </dgm:pt>
    <dgm:pt modelId="{E9B6F41A-90C9-4A20-A58B-30A7EA3403B9}" type="parTrans" cxnId="{6BC02284-6BE9-47BD-BD3F-2BCD76E4BF35}">
      <dgm:prSet/>
      <dgm:spPr/>
      <dgm:t>
        <a:bodyPr/>
        <a:lstStyle/>
        <a:p>
          <a:endParaRPr lang="en-US"/>
        </a:p>
      </dgm:t>
    </dgm:pt>
    <dgm:pt modelId="{BD421039-F71B-4A57-909D-038B29B4B3FD}" type="sibTrans" cxnId="{6BC02284-6BE9-47BD-BD3F-2BCD76E4BF35}">
      <dgm:prSet/>
      <dgm:spPr/>
      <dgm:t>
        <a:bodyPr/>
        <a:lstStyle/>
        <a:p>
          <a:endParaRPr lang="en-US"/>
        </a:p>
      </dgm:t>
    </dgm:pt>
    <dgm:pt modelId="{8BFDE843-6AA6-4AF7-BD8D-8A33C3546F35}">
      <dgm:prSet/>
      <dgm:spPr/>
      <dgm:t>
        <a:bodyPr/>
        <a:lstStyle/>
        <a:p>
          <a:r>
            <a:rPr lang="en-US" dirty="0"/>
            <a:t>Any other approaches?</a:t>
          </a:r>
        </a:p>
      </dgm:t>
    </dgm:pt>
    <dgm:pt modelId="{822183C9-8CA6-4D86-A079-EA387252F45B}" type="parTrans" cxnId="{82B19CC2-B9C8-47A3-8462-B6D7FF769F27}">
      <dgm:prSet/>
      <dgm:spPr/>
      <dgm:t>
        <a:bodyPr/>
        <a:lstStyle/>
        <a:p>
          <a:endParaRPr lang="en-US"/>
        </a:p>
      </dgm:t>
    </dgm:pt>
    <dgm:pt modelId="{F5EA951F-5F81-4206-AB43-09789CA9A1B9}" type="sibTrans" cxnId="{82B19CC2-B9C8-47A3-8462-B6D7FF769F27}">
      <dgm:prSet/>
      <dgm:spPr/>
      <dgm:t>
        <a:bodyPr/>
        <a:lstStyle/>
        <a:p>
          <a:endParaRPr lang="en-US"/>
        </a:p>
      </dgm:t>
    </dgm:pt>
    <dgm:pt modelId="{F3A11465-55FF-4FB9-A614-BA11511C9129}" type="pres">
      <dgm:prSet presAssocID="{1ABDE855-10C2-41F4-B82F-094F9FFDC871}" presName="diagram" presStyleCnt="0">
        <dgm:presLayoutVars>
          <dgm:dir/>
          <dgm:resizeHandles val="exact"/>
        </dgm:presLayoutVars>
      </dgm:prSet>
      <dgm:spPr/>
    </dgm:pt>
    <dgm:pt modelId="{297015BB-C5AD-4F71-B209-02EEC8141C90}" type="pres">
      <dgm:prSet presAssocID="{80C05516-3911-4B75-9DC8-10B6AF77C646}" presName="node" presStyleLbl="node1" presStyleIdx="0" presStyleCnt="3" custScaleX="68141" custScaleY="87063">
        <dgm:presLayoutVars>
          <dgm:bulletEnabled val="1"/>
        </dgm:presLayoutVars>
      </dgm:prSet>
      <dgm:spPr/>
    </dgm:pt>
    <dgm:pt modelId="{F8E126E5-AECF-49A6-A6AF-3363AEB06C6A}" type="pres">
      <dgm:prSet presAssocID="{0CC92419-D2A3-4B06-9D05-4E815A82153A}" presName="sibTrans" presStyleCnt="0"/>
      <dgm:spPr/>
    </dgm:pt>
    <dgm:pt modelId="{2EDB8A25-0A2A-41A6-99A6-39E0F368DB8B}" type="pres">
      <dgm:prSet presAssocID="{865633A6-CB72-4F53-9D37-D8A44C5615F2}" presName="node" presStyleLbl="node1" presStyleIdx="1" presStyleCnt="3" custScaleX="68141" custScaleY="87063">
        <dgm:presLayoutVars>
          <dgm:bulletEnabled val="1"/>
        </dgm:presLayoutVars>
      </dgm:prSet>
      <dgm:spPr/>
    </dgm:pt>
    <dgm:pt modelId="{22033457-0545-44C2-90EB-BD7B5F0A46C3}" type="pres">
      <dgm:prSet presAssocID="{C5A4EC22-1FBE-4E8E-B1AC-26E32F3D61AD}" presName="sibTrans" presStyleCnt="0"/>
      <dgm:spPr/>
    </dgm:pt>
    <dgm:pt modelId="{5D93419F-D38D-40FC-93F8-F93E1047F9F2}" type="pres">
      <dgm:prSet presAssocID="{8BFDE843-6AA6-4AF7-BD8D-8A33C3546F35}" presName="node" presStyleLbl="node1" presStyleIdx="2" presStyleCnt="3" custScaleY="35696">
        <dgm:presLayoutVars>
          <dgm:bulletEnabled val="1"/>
        </dgm:presLayoutVars>
      </dgm:prSet>
      <dgm:spPr/>
    </dgm:pt>
  </dgm:ptLst>
  <dgm:cxnLst>
    <dgm:cxn modelId="{AC92A107-4290-43C4-B1B1-7652D2F2E9C2}" type="presOf" srcId="{865633A6-CB72-4F53-9D37-D8A44C5615F2}" destId="{2EDB8A25-0A2A-41A6-99A6-39E0F368DB8B}" srcOrd="0" destOrd="0" presId="urn:microsoft.com/office/officeart/2005/8/layout/default"/>
    <dgm:cxn modelId="{D22E6B0B-8DC9-4125-A249-235E085D3087}" srcId="{1ABDE855-10C2-41F4-B82F-094F9FFDC871}" destId="{865633A6-CB72-4F53-9D37-D8A44C5615F2}" srcOrd="1" destOrd="0" parTransId="{BFB332D9-F2E8-4780-A67D-DDA918C52B47}" sibTransId="{C5A4EC22-1FBE-4E8E-B1AC-26E32F3D61AD}"/>
    <dgm:cxn modelId="{DD5E7E0C-42CC-4ED2-847C-14FD60B22AAA}" type="presOf" srcId="{2CE0ED73-6B71-44F7-B285-2A9F4C79A6E1}" destId="{2EDB8A25-0A2A-41A6-99A6-39E0F368DB8B}" srcOrd="0" destOrd="1" presId="urn:microsoft.com/office/officeart/2005/8/layout/default"/>
    <dgm:cxn modelId="{FF3BEE0F-77CC-4756-8DD4-2E1B0346C0E8}" type="presOf" srcId="{24EEC2C4-D66A-4CE6-B062-5E8FA57E19BB}" destId="{297015BB-C5AD-4F71-B209-02EEC8141C90}" srcOrd="0" destOrd="1" presId="urn:microsoft.com/office/officeart/2005/8/layout/default"/>
    <dgm:cxn modelId="{87DC7E16-F2BD-4882-878E-1E12B384E2A0}" type="presOf" srcId="{8BFDE843-6AA6-4AF7-BD8D-8A33C3546F35}" destId="{5D93419F-D38D-40FC-93F8-F93E1047F9F2}" srcOrd="0" destOrd="0" presId="urn:microsoft.com/office/officeart/2005/8/layout/default"/>
    <dgm:cxn modelId="{2D1B8438-5A15-4765-A38F-171D0929A690}" type="presOf" srcId="{1ABDE855-10C2-41F4-B82F-094F9FFDC871}" destId="{F3A11465-55FF-4FB9-A614-BA11511C9129}" srcOrd="0" destOrd="0" presId="urn:microsoft.com/office/officeart/2005/8/layout/default"/>
    <dgm:cxn modelId="{6BC02284-6BE9-47BD-BD3F-2BCD76E4BF35}" srcId="{865633A6-CB72-4F53-9D37-D8A44C5615F2}" destId="{2CE0ED73-6B71-44F7-B285-2A9F4C79A6E1}" srcOrd="0" destOrd="0" parTransId="{E9B6F41A-90C9-4A20-A58B-30A7EA3403B9}" sibTransId="{BD421039-F71B-4A57-909D-038B29B4B3FD}"/>
    <dgm:cxn modelId="{6D512C91-FE30-45B1-8789-25A713068860}" srcId="{1ABDE855-10C2-41F4-B82F-094F9FFDC871}" destId="{80C05516-3911-4B75-9DC8-10B6AF77C646}" srcOrd="0" destOrd="0" parTransId="{94B71CE0-F53E-46BC-A652-0B9746196801}" sibTransId="{0CC92419-D2A3-4B06-9D05-4E815A82153A}"/>
    <dgm:cxn modelId="{81524D9D-3BF5-4543-ACC7-1EBE16C603EF}" type="presOf" srcId="{80C05516-3911-4B75-9DC8-10B6AF77C646}" destId="{297015BB-C5AD-4F71-B209-02EEC8141C90}" srcOrd="0" destOrd="0" presId="urn:microsoft.com/office/officeart/2005/8/layout/default"/>
    <dgm:cxn modelId="{82B19CC2-B9C8-47A3-8462-B6D7FF769F27}" srcId="{1ABDE855-10C2-41F4-B82F-094F9FFDC871}" destId="{8BFDE843-6AA6-4AF7-BD8D-8A33C3546F35}" srcOrd="2" destOrd="0" parTransId="{822183C9-8CA6-4D86-A079-EA387252F45B}" sibTransId="{F5EA951F-5F81-4206-AB43-09789CA9A1B9}"/>
    <dgm:cxn modelId="{2181E0C9-38F4-4DE3-9E97-4C8C4C91DF22}" srcId="{80C05516-3911-4B75-9DC8-10B6AF77C646}" destId="{24EEC2C4-D66A-4CE6-B062-5E8FA57E19BB}" srcOrd="0" destOrd="0" parTransId="{5DECC5BE-A503-43CF-BF59-09C42208094B}" sibTransId="{1DAA0F0A-075D-40A2-95EC-C48815EEDCA0}"/>
    <dgm:cxn modelId="{095B5082-265D-4168-8446-204DA4E304CA}" type="presParOf" srcId="{F3A11465-55FF-4FB9-A614-BA11511C9129}" destId="{297015BB-C5AD-4F71-B209-02EEC8141C90}" srcOrd="0" destOrd="0" presId="urn:microsoft.com/office/officeart/2005/8/layout/default"/>
    <dgm:cxn modelId="{1F1E4901-ED6B-4C15-89A0-BDB921B3921B}" type="presParOf" srcId="{F3A11465-55FF-4FB9-A614-BA11511C9129}" destId="{F8E126E5-AECF-49A6-A6AF-3363AEB06C6A}" srcOrd="1" destOrd="0" presId="urn:microsoft.com/office/officeart/2005/8/layout/default"/>
    <dgm:cxn modelId="{19B7C7BE-63B1-4CFE-B604-947D38069938}" type="presParOf" srcId="{F3A11465-55FF-4FB9-A614-BA11511C9129}" destId="{2EDB8A25-0A2A-41A6-99A6-39E0F368DB8B}" srcOrd="2" destOrd="0" presId="urn:microsoft.com/office/officeart/2005/8/layout/default"/>
    <dgm:cxn modelId="{D431A03B-65C9-4910-9DAA-2209E4E0357C}" type="presParOf" srcId="{F3A11465-55FF-4FB9-A614-BA11511C9129}" destId="{22033457-0545-44C2-90EB-BD7B5F0A46C3}" srcOrd="3" destOrd="0" presId="urn:microsoft.com/office/officeart/2005/8/layout/default"/>
    <dgm:cxn modelId="{38032A31-0753-424F-BD57-51A36467E308}" type="presParOf" srcId="{F3A11465-55FF-4FB9-A614-BA11511C9129}" destId="{5D93419F-D38D-40FC-93F8-F93E1047F9F2}"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E5B827-E92F-4436-A1A5-2B6089BF9856}" type="doc">
      <dgm:prSet loTypeId="urn:microsoft.com/office/officeart/2005/8/layout/orgChart1" loCatId="hierarchy" qsTypeId="urn:microsoft.com/office/officeart/2005/8/quickstyle/simple4" qsCatId="simple" csTypeId="urn:microsoft.com/office/officeart/2005/8/colors/colorful1" csCatId="colorful" phldr="1"/>
      <dgm:spPr/>
      <dgm:t>
        <a:bodyPr/>
        <a:lstStyle/>
        <a:p>
          <a:endParaRPr lang="en-US"/>
        </a:p>
      </dgm:t>
    </dgm:pt>
    <dgm:pt modelId="{263DF0D2-8878-4B5F-8E5F-B9312B4FC7CB}">
      <dgm:prSet phldrT="[Text]" custT="1"/>
      <dgm:spPr/>
      <dgm:t>
        <a:bodyPr/>
        <a:lstStyle/>
        <a:p>
          <a:r>
            <a:rPr lang="en-US" sz="3600" dirty="0"/>
            <a:t>Overview of AI Approaches</a:t>
          </a:r>
        </a:p>
      </dgm:t>
    </dgm:pt>
    <dgm:pt modelId="{21CDAD68-CB5B-40CC-A561-B5DAA726EDA0}" type="parTrans" cxnId="{2CBA6CB0-C600-4BDB-9D49-60AE82101B00}">
      <dgm:prSet/>
      <dgm:spPr/>
      <dgm:t>
        <a:bodyPr/>
        <a:lstStyle/>
        <a:p>
          <a:endParaRPr lang="en-US"/>
        </a:p>
      </dgm:t>
    </dgm:pt>
    <dgm:pt modelId="{E8233B10-9AC1-4603-9B79-4D58559B341D}" type="sibTrans" cxnId="{2CBA6CB0-C600-4BDB-9D49-60AE82101B00}">
      <dgm:prSet/>
      <dgm:spPr/>
      <dgm:t>
        <a:bodyPr/>
        <a:lstStyle/>
        <a:p>
          <a:endParaRPr lang="en-US"/>
        </a:p>
      </dgm:t>
    </dgm:pt>
    <dgm:pt modelId="{51876BE8-C803-4825-8EBE-F21671F134D3}">
      <dgm:prSet phldrT="[Text]"/>
      <dgm:spPr/>
      <dgm:t>
        <a:bodyPr/>
        <a:lstStyle/>
        <a:p>
          <a:r>
            <a:rPr lang="en-US" dirty="0"/>
            <a:t>Heuristics</a:t>
          </a:r>
        </a:p>
      </dgm:t>
    </dgm:pt>
    <dgm:pt modelId="{83DD766E-7E25-4B41-9452-A87C78C802A4}" type="parTrans" cxnId="{27088B70-9C4A-4948-A334-C9FF977659E8}">
      <dgm:prSet/>
      <dgm:spPr/>
      <dgm:t>
        <a:bodyPr/>
        <a:lstStyle/>
        <a:p>
          <a:endParaRPr lang="en-US"/>
        </a:p>
      </dgm:t>
    </dgm:pt>
    <dgm:pt modelId="{E63CBD2F-AB8A-4D93-8F66-AE0A36652C22}" type="sibTrans" cxnId="{27088B70-9C4A-4948-A334-C9FF977659E8}">
      <dgm:prSet/>
      <dgm:spPr/>
      <dgm:t>
        <a:bodyPr/>
        <a:lstStyle/>
        <a:p>
          <a:endParaRPr lang="en-US"/>
        </a:p>
      </dgm:t>
    </dgm:pt>
    <dgm:pt modelId="{8D4520F2-0C0D-4868-9E18-169B45791F32}">
      <dgm:prSet phldrT="[Text]"/>
      <dgm:spPr/>
      <dgm:t>
        <a:bodyPr/>
        <a:lstStyle/>
        <a:p>
          <a:r>
            <a:rPr lang="en-US" dirty="0"/>
            <a:t>Symbolic</a:t>
          </a:r>
        </a:p>
      </dgm:t>
    </dgm:pt>
    <dgm:pt modelId="{5F5DE99F-81F8-4CC1-8BE3-A1D57546D7BA}" type="parTrans" cxnId="{EA00C9DF-F2F0-476C-9893-7CD0AECFABFF}">
      <dgm:prSet/>
      <dgm:spPr/>
      <dgm:t>
        <a:bodyPr/>
        <a:lstStyle/>
        <a:p>
          <a:endParaRPr lang="en-US"/>
        </a:p>
      </dgm:t>
    </dgm:pt>
    <dgm:pt modelId="{C9E23B9D-EBED-421E-813A-AE3D275DB57C}" type="sibTrans" cxnId="{EA00C9DF-F2F0-476C-9893-7CD0AECFABFF}">
      <dgm:prSet/>
      <dgm:spPr/>
      <dgm:t>
        <a:bodyPr/>
        <a:lstStyle/>
        <a:p>
          <a:endParaRPr lang="en-US"/>
        </a:p>
      </dgm:t>
    </dgm:pt>
    <dgm:pt modelId="{1A790335-E892-447B-8C05-7BD9650014C4}">
      <dgm:prSet phldrT="[Text]"/>
      <dgm:spPr/>
      <dgm:t>
        <a:bodyPr/>
        <a:lstStyle/>
        <a:p>
          <a:r>
            <a:rPr lang="en-US" dirty="0"/>
            <a:t>Search (discrete spaces)</a:t>
          </a:r>
        </a:p>
      </dgm:t>
    </dgm:pt>
    <dgm:pt modelId="{285EA868-F6C9-4046-80B5-174479327B46}" type="parTrans" cxnId="{ED4CD76F-E08E-4220-B506-0C7ED49FE1FE}">
      <dgm:prSet/>
      <dgm:spPr/>
      <dgm:t>
        <a:bodyPr/>
        <a:lstStyle/>
        <a:p>
          <a:endParaRPr lang="en-US"/>
        </a:p>
      </dgm:t>
    </dgm:pt>
    <dgm:pt modelId="{02ED574B-A8AF-42E2-BA00-3DB7AF51A851}" type="sibTrans" cxnId="{ED4CD76F-E08E-4220-B506-0C7ED49FE1FE}">
      <dgm:prSet/>
      <dgm:spPr/>
      <dgm:t>
        <a:bodyPr/>
        <a:lstStyle/>
        <a:p>
          <a:endParaRPr lang="en-US"/>
        </a:p>
      </dgm:t>
    </dgm:pt>
    <dgm:pt modelId="{7C468D33-018B-4E13-B61E-0999D31D3554}">
      <dgm:prSet phldrT="[Text]"/>
      <dgm:spPr/>
      <dgm:t>
        <a:bodyPr/>
        <a:lstStyle/>
        <a:p>
          <a:r>
            <a:rPr lang="en-US" dirty="0"/>
            <a:t>Machine Learning</a:t>
          </a:r>
        </a:p>
      </dgm:t>
    </dgm:pt>
    <dgm:pt modelId="{5B22585D-4C09-4FDC-9F95-D3CC7556E716}" type="parTrans" cxnId="{AC3EF37A-EBF1-4723-90B9-737797B51445}">
      <dgm:prSet/>
      <dgm:spPr/>
      <dgm:t>
        <a:bodyPr/>
        <a:lstStyle/>
        <a:p>
          <a:endParaRPr lang="en-US"/>
        </a:p>
      </dgm:t>
    </dgm:pt>
    <dgm:pt modelId="{5AF31B05-7CB3-4DE2-90B9-0A345099FA89}" type="sibTrans" cxnId="{AC3EF37A-EBF1-4723-90B9-737797B51445}">
      <dgm:prSet/>
      <dgm:spPr/>
      <dgm:t>
        <a:bodyPr/>
        <a:lstStyle/>
        <a:p>
          <a:endParaRPr lang="en-US"/>
        </a:p>
      </dgm:t>
    </dgm:pt>
    <dgm:pt modelId="{766C96B5-4CE1-4604-B455-04DFD467E8C6}">
      <dgm:prSet phldrT="[Text]"/>
      <dgm:spPr/>
      <dgm:t>
        <a:bodyPr/>
        <a:lstStyle/>
        <a:p>
          <a:r>
            <a:rPr lang="en-US" dirty="0"/>
            <a:t>Unsupervised</a:t>
          </a:r>
        </a:p>
      </dgm:t>
    </dgm:pt>
    <dgm:pt modelId="{C87F7A71-6521-4AB3-BFCC-02D8F0AC1F46}" type="parTrans" cxnId="{7B41C2A9-955F-456D-B660-BA6297A5F744}">
      <dgm:prSet/>
      <dgm:spPr/>
      <dgm:t>
        <a:bodyPr/>
        <a:lstStyle/>
        <a:p>
          <a:endParaRPr lang="en-US"/>
        </a:p>
      </dgm:t>
    </dgm:pt>
    <dgm:pt modelId="{373EC38C-1944-4929-AB66-F32C39EAFE3C}" type="sibTrans" cxnId="{7B41C2A9-955F-456D-B660-BA6297A5F744}">
      <dgm:prSet/>
      <dgm:spPr/>
      <dgm:t>
        <a:bodyPr/>
        <a:lstStyle/>
        <a:p>
          <a:endParaRPr lang="en-US"/>
        </a:p>
      </dgm:t>
    </dgm:pt>
    <dgm:pt modelId="{D83ABA5C-0392-4DAB-97E3-B6E57B99A883}">
      <dgm:prSet phldrT="[Text]"/>
      <dgm:spPr/>
      <dgm:t>
        <a:bodyPr/>
        <a:lstStyle/>
        <a:p>
          <a:r>
            <a:rPr lang="en-US" dirty="0"/>
            <a:t>Artificial Neural Network</a:t>
          </a:r>
        </a:p>
      </dgm:t>
    </dgm:pt>
    <dgm:pt modelId="{F3447474-61F2-48BB-BF6A-2D5287ABA4F8}" type="parTrans" cxnId="{915E55B4-0F6F-4C3B-BB04-5A3B335C0AF8}">
      <dgm:prSet/>
      <dgm:spPr/>
      <dgm:t>
        <a:bodyPr/>
        <a:lstStyle/>
        <a:p>
          <a:endParaRPr lang="en-US"/>
        </a:p>
      </dgm:t>
    </dgm:pt>
    <dgm:pt modelId="{99531587-EA44-47BC-8468-C1FA9981EE8B}" type="sibTrans" cxnId="{915E55B4-0F6F-4C3B-BB04-5A3B335C0AF8}">
      <dgm:prSet/>
      <dgm:spPr/>
      <dgm:t>
        <a:bodyPr/>
        <a:lstStyle/>
        <a:p>
          <a:endParaRPr lang="en-US"/>
        </a:p>
      </dgm:t>
    </dgm:pt>
    <dgm:pt modelId="{0B39ECFC-303A-4009-A191-9800A9D63F24}">
      <dgm:prSet phldrT="[Text]"/>
      <dgm:spPr/>
      <dgm:t>
        <a:bodyPr/>
        <a:lstStyle/>
        <a:p>
          <a:r>
            <a:rPr lang="en-US" dirty="0"/>
            <a:t>CNN</a:t>
          </a:r>
        </a:p>
      </dgm:t>
    </dgm:pt>
    <dgm:pt modelId="{4FD32E34-9E75-468A-AF2B-A7CC13E5B61B}" type="parTrans" cxnId="{609B60B6-1A08-4D7C-AFBE-C4482938CE04}">
      <dgm:prSet/>
      <dgm:spPr/>
      <dgm:t>
        <a:bodyPr/>
        <a:lstStyle/>
        <a:p>
          <a:endParaRPr lang="en-US"/>
        </a:p>
      </dgm:t>
    </dgm:pt>
    <dgm:pt modelId="{8E29ECF9-BA93-48FA-9563-D78505E7D159}" type="sibTrans" cxnId="{609B60B6-1A08-4D7C-AFBE-C4482938CE04}">
      <dgm:prSet/>
      <dgm:spPr/>
      <dgm:t>
        <a:bodyPr/>
        <a:lstStyle/>
        <a:p>
          <a:endParaRPr lang="en-US"/>
        </a:p>
      </dgm:t>
    </dgm:pt>
    <dgm:pt modelId="{9617DADE-0E8F-4AB3-8D71-99D1287EEB4D}">
      <dgm:prSet phldrT="[Text]"/>
      <dgm:spPr/>
      <dgm:t>
        <a:bodyPr/>
        <a:lstStyle/>
        <a:p>
          <a:r>
            <a:rPr lang="en-US" dirty="0"/>
            <a:t>RNN</a:t>
          </a:r>
        </a:p>
      </dgm:t>
    </dgm:pt>
    <dgm:pt modelId="{84E1458A-EAD2-4A3C-8051-EE84E803A444}" type="parTrans" cxnId="{7B04EA3F-8E91-4BF6-A978-20528A73D925}">
      <dgm:prSet/>
      <dgm:spPr/>
      <dgm:t>
        <a:bodyPr/>
        <a:lstStyle/>
        <a:p>
          <a:endParaRPr lang="en-US"/>
        </a:p>
      </dgm:t>
    </dgm:pt>
    <dgm:pt modelId="{0353B364-7BCA-49E0-9998-41900272F428}" type="sibTrans" cxnId="{7B04EA3F-8E91-4BF6-A978-20528A73D925}">
      <dgm:prSet/>
      <dgm:spPr/>
      <dgm:t>
        <a:bodyPr/>
        <a:lstStyle/>
        <a:p>
          <a:endParaRPr lang="en-US"/>
        </a:p>
      </dgm:t>
    </dgm:pt>
    <dgm:pt modelId="{4E7947FB-55BA-4E8F-9002-DA287441DE01}">
      <dgm:prSet phldrT="[Text]"/>
      <dgm:spPr/>
      <dgm:t>
        <a:bodyPr/>
        <a:lstStyle/>
        <a:p>
          <a:r>
            <a:rPr lang="en-US" dirty="0"/>
            <a:t>LSTM</a:t>
          </a:r>
        </a:p>
      </dgm:t>
    </dgm:pt>
    <dgm:pt modelId="{AE418242-A5FF-482A-9CE7-C3CEAE64F69B}" type="parTrans" cxnId="{24133249-59E7-4AC1-80ED-94071244164B}">
      <dgm:prSet/>
      <dgm:spPr/>
      <dgm:t>
        <a:bodyPr/>
        <a:lstStyle/>
        <a:p>
          <a:endParaRPr lang="en-US"/>
        </a:p>
      </dgm:t>
    </dgm:pt>
    <dgm:pt modelId="{7A51608C-8C86-4CEB-9356-0EEE5AE2C1C2}" type="sibTrans" cxnId="{24133249-59E7-4AC1-80ED-94071244164B}">
      <dgm:prSet/>
      <dgm:spPr/>
      <dgm:t>
        <a:bodyPr/>
        <a:lstStyle/>
        <a:p>
          <a:endParaRPr lang="en-US"/>
        </a:p>
      </dgm:t>
    </dgm:pt>
    <dgm:pt modelId="{08FBF36C-F51A-47DB-A21D-569DED0114F7}">
      <dgm:prSet phldrT="[Text]"/>
      <dgm:spPr/>
      <dgm:t>
        <a:bodyPr/>
        <a:lstStyle/>
        <a:p>
          <a:r>
            <a:rPr lang="en-US" dirty="0"/>
            <a:t>Autoencoders</a:t>
          </a:r>
        </a:p>
      </dgm:t>
    </dgm:pt>
    <dgm:pt modelId="{B472003E-C149-4DE9-8611-1E38503854C6}" type="parTrans" cxnId="{D76214D7-2A47-44EC-B984-388A8FC46109}">
      <dgm:prSet/>
      <dgm:spPr/>
      <dgm:t>
        <a:bodyPr/>
        <a:lstStyle/>
        <a:p>
          <a:endParaRPr lang="en-US"/>
        </a:p>
      </dgm:t>
    </dgm:pt>
    <dgm:pt modelId="{131957D2-F21C-4062-B816-8BCBD2B5492E}" type="sibTrans" cxnId="{D76214D7-2A47-44EC-B984-388A8FC46109}">
      <dgm:prSet/>
      <dgm:spPr/>
      <dgm:t>
        <a:bodyPr/>
        <a:lstStyle/>
        <a:p>
          <a:endParaRPr lang="en-US"/>
        </a:p>
      </dgm:t>
    </dgm:pt>
    <dgm:pt modelId="{68A283EE-B1C8-477B-94A0-490F39569ABD}">
      <dgm:prSet phldrT="[Text]"/>
      <dgm:spPr/>
      <dgm:t>
        <a:bodyPr/>
        <a:lstStyle/>
        <a:p>
          <a:r>
            <a:rPr lang="en-US" dirty="0"/>
            <a:t>Transformers</a:t>
          </a:r>
        </a:p>
      </dgm:t>
    </dgm:pt>
    <dgm:pt modelId="{C46020AB-263C-4CCE-A77E-D9EFD1E2F1AE}" type="parTrans" cxnId="{44A80049-9035-4926-A664-B5C9245494B8}">
      <dgm:prSet/>
      <dgm:spPr/>
      <dgm:t>
        <a:bodyPr/>
        <a:lstStyle/>
        <a:p>
          <a:endParaRPr lang="en-US"/>
        </a:p>
      </dgm:t>
    </dgm:pt>
    <dgm:pt modelId="{20AB91CD-05F5-4F5D-B054-84213A7FEB7C}" type="sibTrans" cxnId="{44A80049-9035-4926-A664-B5C9245494B8}">
      <dgm:prSet/>
      <dgm:spPr/>
      <dgm:t>
        <a:bodyPr/>
        <a:lstStyle/>
        <a:p>
          <a:endParaRPr lang="en-US"/>
        </a:p>
      </dgm:t>
    </dgm:pt>
    <dgm:pt modelId="{4275E7A5-2F14-4BEC-94BB-E6B1D720F23C}">
      <dgm:prSet phldrT="[Text]"/>
      <dgm:spPr/>
      <dgm:t>
        <a:bodyPr/>
        <a:lstStyle/>
        <a:p>
          <a:r>
            <a:rPr lang="en-US" dirty="0"/>
            <a:t>Regression</a:t>
          </a:r>
        </a:p>
      </dgm:t>
    </dgm:pt>
    <dgm:pt modelId="{894C01E0-385E-4211-B9D6-6044742FEEAC}" type="parTrans" cxnId="{42B0B00C-EFBD-4492-9427-9111D7AF7DFD}">
      <dgm:prSet/>
      <dgm:spPr/>
      <dgm:t>
        <a:bodyPr/>
        <a:lstStyle/>
        <a:p>
          <a:endParaRPr lang="en-US"/>
        </a:p>
      </dgm:t>
    </dgm:pt>
    <dgm:pt modelId="{635ED009-2888-4281-8A0A-9DFBE1093CBB}" type="sibTrans" cxnId="{42B0B00C-EFBD-4492-9427-9111D7AF7DFD}">
      <dgm:prSet/>
      <dgm:spPr/>
      <dgm:t>
        <a:bodyPr/>
        <a:lstStyle/>
        <a:p>
          <a:endParaRPr lang="en-US"/>
        </a:p>
      </dgm:t>
    </dgm:pt>
    <dgm:pt modelId="{8FA6F6B4-431A-4110-B17A-2E010DBC104A}">
      <dgm:prSet phldrT="[Text]"/>
      <dgm:spPr/>
      <dgm:t>
        <a:bodyPr/>
        <a:lstStyle/>
        <a:p>
          <a:r>
            <a:rPr lang="en-US" dirty="0"/>
            <a:t>Classification</a:t>
          </a:r>
        </a:p>
      </dgm:t>
    </dgm:pt>
    <dgm:pt modelId="{05A9713F-30C5-4080-BC91-36317CC6F711}" type="parTrans" cxnId="{ED965A90-818B-4D01-8862-438509755C7A}">
      <dgm:prSet/>
      <dgm:spPr/>
      <dgm:t>
        <a:bodyPr/>
        <a:lstStyle/>
        <a:p>
          <a:endParaRPr lang="en-US"/>
        </a:p>
      </dgm:t>
    </dgm:pt>
    <dgm:pt modelId="{28332D02-8C36-45E3-96A1-F8FC46E58B6D}" type="sibTrans" cxnId="{ED965A90-818B-4D01-8862-438509755C7A}">
      <dgm:prSet/>
      <dgm:spPr/>
      <dgm:t>
        <a:bodyPr/>
        <a:lstStyle/>
        <a:p>
          <a:endParaRPr lang="en-US"/>
        </a:p>
      </dgm:t>
    </dgm:pt>
    <dgm:pt modelId="{71D63C83-EF62-4B03-9302-693CFB78A204}">
      <dgm:prSet phldrT="[Text]"/>
      <dgm:spPr/>
      <dgm:t>
        <a:bodyPr/>
        <a:lstStyle/>
        <a:p>
          <a:r>
            <a:rPr lang="en-US" dirty="0"/>
            <a:t>Support Vector Machines SVM</a:t>
          </a:r>
        </a:p>
      </dgm:t>
    </dgm:pt>
    <dgm:pt modelId="{300CAA6E-CA26-4F9D-A61B-60016F70CFA7}" type="parTrans" cxnId="{965C9FA9-FF39-452E-8152-2D230D9EF572}">
      <dgm:prSet/>
      <dgm:spPr/>
      <dgm:t>
        <a:bodyPr/>
        <a:lstStyle/>
        <a:p>
          <a:endParaRPr lang="en-US"/>
        </a:p>
      </dgm:t>
    </dgm:pt>
    <dgm:pt modelId="{E154E285-8062-46B4-81E5-98A06ADBCA25}" type="sibTrans" cxnId="{965C9FA9-FF39-452E-8152-2D230D9EF572}">
      <dgm:prSet/>
      <dgm:spPr/>
      <dgm:t>
        <a:bodyPr/>
        <a:lstStyle/>
        <a:p>
          <a:endParaRPr lang="en-US"/>
        </a:p>
      </dgm:t>
    </dgm:pt>
    <dgm:pt modelId="{62614D44-35C6-4ACD-BC2D-01BB051A6205}">
      <dgm:prSet phldrT="[Text]"/>
      <dgm:spPr/>
      <dgm:t>
        <a:bodyPr/>
        <a:lstStyle/>
        <a:p>
          <a:r>
            <a:rPr lang="en-US" dirty="0"/>
            <a:t>Markov process</a:t>
          </a:r>
        </a:p>
      </dgm:t>
    </dgm:pt>
    <dgm:pt modelId="{780A24F9-F94D-4B02-987E-C51DBB1CAD83}" type="parTrans" cxnId="{2DFD5560-363E-47AE-B5ED-562C04F7D207}">
      <dgm:prSet/>
      <dgm:spPr/>
      <dgm:t>
        <a:bodyPr/>
        <a:lstStyle/>
        <a:p>
          <a:endParaRPr lang="en-US"/>
        </a:p>
      </dgm:t>
    </dgm:pt>
    <dgm:pt modelId="{C5E1E88A-5E1F-4B01-AF63-362C6F129FA2}" type="sibTrans" cxnId="{2DFD5560-363E-47AE-B5ED-562C04F7D207}">
      <dgm:prSet/>
      <dgm:spPr/>
      <dgm:t>
        <a:bodyPr/>
        <a:lstStyle/>
        <a:p>
          <a:endParaRPr lang="en-US"/>
        </a:p>
      </dgm:t>
    </dgm:pt>
    <dgm:pt modelId="{65569C53-C002-4E86-85D4-A1EE408C0F93}">
      <dgm:prSet phldrT="[Text]"/>
      <dgm:spPr/>
      <dgm:t>
        <a:bodyPr/>
        <a:lstStyle/>
        <a:p>
          <a:r>
            <a:rPr lang="en-US" dirty="0"/>
            <a:t>Bayesian</a:t>
          </a:r>
        </a:p>
      </dgm:t>
    </dgm:pt>
    <dgm:pt modelId="{1F9D2265-60E2-4997-925E-9E7FAF0FD5F4}" type="parTrans" cxnId="{4EBFC06D-760B-4D3A-BFFD-0F75CEB50A2D}">
      <dgm:prSet/>
      <dgm:spPr/>
      <dgm:t>
        <a:bodyPr/>
        <a:lstStyle/>
        <a:p>
          <a:endParaRPr lang="en-US"/>
        </a:p>
      </dgm:t>
    </dgm:pt>
    <dgm:pt modelId="{4EEC28B0-A624-4934-A737-4B4A92EF54D6}" type="sibTrans" cxnId="{4EBFC06D-760B-4D3A-BFFD-0F75CEB50A2D}">
      <dgm:prSet/>
      <dgm:spPr/>
      <dgm:t>
        <a:bodyPr/>
        <a:lstStyle/>
        <a:p>
          <a:endParaRPr lang="en-US"/>
        </a:p>
      </dgm:t>
    </dgm:pt>
    <dgm:pt modelId="{62004E43-BD4F-4B3C-82A9-3563401D0297}">
      <dgm:prSet phldrT="[Text]"/>
      <dgm:spPr/>
      <dgm:t>
        <a:bodyPr/>
        <a:lstStyle/>
        <a:p>
          <a:r>
            <a:rPr lang="en-US" dirty="0"/>
            <a:t>Logical inference</a:t>
          </a:r>
        </a:p>
      </dgm:t>
    </dgm:pt>
    <dgm:pt modelId="{5D1390A5-AA8E-4C44-86B0-ECCDB6290B38}" type="parTrans" cxnId="{264F35FE-5CA6-4E6F-88FA-7059E4BE74FE}">
      <dgm:prSet/>
      <dgm:spPr/>
      <dgm:t>
        <a:bodyPr/>
        <a:lstStyle/>
        <a:p>
          <a:endParaRPr lang="en-US"/>
        </a:p>
      </dgm:t>
    </dgm:pt>
    <dgm:pt modelId="{5722DE98-BA2C-4F37-A553-075991D5E40A}" type="sibTrans" cxnId="{264F35FE-5CA6-4E6F-88FA-7059E4BE74FE}">
      <dgm:prSet/>
      <dgm:spPr/>
      <dgm:t>
        <a:bodyPr/>
        <a:lstStyle/>
        <a:p>
          <a:endParaRPr lang="en-US"/>
        </a:p>
      </dgm:t>
    </dgm:pt>
    <dgm:pt modelId="{97213256-DA6F-44B2-BCEB-EAA20285A6E9}">
      <dgm:prSet phldrT="[Text]"/>
      <dgm:spPr/>
      <dgm:t>
        <a:bodyPr/>
        <a:lstStyle/>
        <a:p>
          <a:r>
            <a:rPr lang="en-US" dirty="0"/>
            <a:t>Knowledge representation</a:t>
          </a:r>
        </a:p>
      </dgm:t>
    </dgm:pt>
    <dgm:pt modelId="{3A3EA6F7-20DB-4DC0-831B-C7E3F09C4253}" type="parTrans" cxnId="{5F08A30F-2449-4A72-81F3-6927536AAD7E}">
      <dgm:prSet/>
      <dgm:spPr/>
      <dgm:t>
        <a:bodyPr/>
        <a:lstStyle/>
        <a:p>
          <a:endParaRPr lang="en-US"/>
        </a:p>
      </dgm:t>
    </dgm:pt>
    <dgm:pt modelId="{7D2D9E3D-B1AF-4481-B793-E4D4D0EAEA62}" type="sibTrans" cxnId="{5F08A30F-2449-4A72-81F3-6927536AAD7E}">
      <dgm:prSet/>
      <dgm:spPr/>
      <dgm:t>
        <a:bodyPr/>
        <a:lstStyle/>
        <a:p>
          <a:endParaRPr lang="en-US"/>
        </a:p>
      </dgm:t>
    </dgm:pt>
    <dgm:pt modelId="{FD7DF7DA-15B2-41D4-BC56-F6FC45D528DA}">
      <dgm:prSet phldrT="[Text]"/>
      <dgm:spPr/>
      <dgm:t>
        <a:bodyPr/>
        <a:lstStyle/>
        <a:p>
          <a:r>
            <a:rPr lang="en-US" dirty="0"/>
            <a:t>Rule-based</a:t>
          </a:r>
        </a:p>
      </dgm:t>
    </dgm:pt>
    <dgm:pt modelId="{FCEC82E2-DFD6-467E-9008-4C1C48EF11D6}" type="parTrans" cxnId="{10222EE4-848B-47B5-A64B-0F3205DF6F4E}">
      <dgm:prSet/>
      <dgm:spPr/>
      <dgm:t>
        <a:bodyPr/>
        <a:lstStyle/>
        <a:p>
          <a:endParaRPr lang="en-US"/>
        </a:p>
      </dgm:t>
    </dgm:pt>
    <dgm:pt modelId="{CF8204F2-D674-4719-BA9B-70A54BB2E81D}" type="sibTrans" cxnId="{10222EE4-848B-47B5-A64B-0F3205DF6F4E}">
      <dgm:prSet/>
      <dgm:spPr/>
      <dgm:t>
        <a:bodyPr/>
        <a:lstStyle/>
        <a:p>
          <a:endParaRPr lang="en-US"/>
        </a:p>
      </dgm:t>
    </dgm:pt>
    <dgm:pt modelId="{C457A5EA-3E68-4DEA-944F-B5B1C28822D9}">
      <dgm:prSet phldrT="[Text]"/>
      <dgm:spPr/>
      <dgm:t>
        <a:bodyPr/>
        <a:lstStyle/>
        <a:p>
          <a:r>
            <a:rPr lang="en-US" dirty="0"/>
            <a:t>Game playing</a:t>
          </a:r>
        </a:p>
      </dgm:t>
    </dgm:pt>
    <dgm:pt modelId="{EDBB7FAE-9B13-404F-8864-5F4F3CE243C7}" type="parTrans" cxnId="{2A8F4631-6F62-450F-B20F-24998201D8AC}">
      <dgm:prSet/>
      <dgm:spPr/>
      <dgm:t>
        <a:bodyPr/>
        <a:lstStyle/>
        <a:p>
          <a:endParaRPr lang="en-US"/>
        </a:p>
      </dgm:t>
    </dgm:pt>
    <dgm:pt modelId="{B70A5900-7670-4571-A4CD-81F515621FF8}" type="sibTrans" cxnId="{2A8F4631-6F62-450F-B20F-24998201D8AC}">
      <dgm:prSet/>
      <dgm:spPr/>
      <dgm:t>
        <a:bodyPr/>
        <a:lstStyle/>
        <a:p>
          <a:endParaRPr lang="en-US"/>
        </a:p>
      </dgm:t>
    </dgm:pt>
    <dgm:pt modelId="{6BA9B8DE-FFC2-4ABB-B214-1E9028B70397}">
      <dgm:prSet phldrT="[Text]"/>
      <dgm:spPr/>
      <dgm:t>
        <a:bodyPr/>
        <a:lstStyle/>
        <a:p>
          <a:r>
            <a:rPr lang="en-US" dirty="0"/>
            <a:t>Expert Systems</a:t>
          </a:r>
        </a:p>
      </dgm:t>
    </dgm:pt>
    <dgm:pt modelId="{3BD056D3-D6FC-4BFA-910B-9562205BB969}" type="parTrans" cxnId="{596164C9-DEFF-4CD3-9974-5F08C86CCE55}">
      <dgm:prSet/>
      <dgm:spPr/>
      <dgm:t>
        <a:bodyPr/>
        <a:lstStyle/>
        <a:p>
          <a:endParaRPr lang="en-US"/>
        </a:p>
      </dgm:t>
    </dgm:pt>
    <dgm:pt modelId="{4C3BF70F-BA75-4A13-B3BE-17C0433C9072}" type="sibTrans" cxnId="{596164C9-DEFF-4CD3-9974-5F08C86CCE55}">
      <dgm:prSet/>
      <dgm:spPr/>
      <dgm:t>
        <a:bodyPr/>
        <a:lstStyle/>
        <a:p>
          <a:endParaRPr lang="en-US"/>
        </a:p>
      </dgm:t>
    </dgm:pt>
    <dgm:pt modelId="{B4E509E2-883D-4B4B-8D33-1CB382FA12C5}">
      <dgm:prSet phldrT="[Text]"/>
      <dgm:spPr/>
      <dgm:t>
        <a:bodyPr/>
        <a:lstStyle/>
        <a:p>
          <a:r>
            <a:rPr lang="en-US" dirty="0"/>
            <a:t>Fuzzy Logic</a:t>
          </a:r>
        </a:p>
      </dgm:t>
    </dgm:pt>
    <dgm:pt modelId="{C7061D61-1CAA-4343-A151-129CFD3BDF44}" type="parTrans" cxnId="{CC141733-9DB7-4715-94CC-11D1EA12D3C9}">
      <dgm:prSet/>
      <dgm:spPr/>
      <dgm:t>
        <a:bodyPr/>
        <a:lstStyle/>
        <a:p>
          <a:endParaRPr lang="en-US"/>
        </a:p>
      </dgm:t>
    </dgm:pt>
    <dgm:pt modelId="{22547228-A8E3-421C-8EE8-3DAE7B70E3B5}" type="sibTrans" cxnId="{CC141733-9DB7-4715-94CC-11D1EA12D3C9}">
      <dgm:prSet/>
      <dgm:spPr/>
      <dgm:t>
        <a:bodyPr/>
        <a:lstStyle/>
        <a:p>
          <a:endParaRPr lang="en-US"/>
        </a:p>
      </dgm:t>
    </dgm:pt>
    <dgm:pt modelId="{F4CEEA35-E7AC-47D7-A62C-BD6DD31F82FA}">
      <dgm:prSet phldrT="[Text]"/>
      <dgm:spPr/>
      <dgm:t>
        <a:bodyPr/>
        <a:lstStyle/>
        <a:p>
          <a:r>
            <a:rPr lang="en-US" dirty="0"/>
            <a:t>Ontologies</a:t>
          </a:r>
        </a:p>
      </dgm:t>
    </dgm:pt>
    <dgm:pt modelId="{D7DCF071-0549-4667-A437-9C8B15D03081}" type="parTrans" cxnId="{7804D61D-C613-400B-9642-EBC2E8803BBD}">
      <dgm:prSet/>
      <dgm:spPr/>
      <dgm:t>
        <a:bodyPr/>
        <a:lstStyle/>
        <a:p>
          <a:endParaRPr lang="en-US"/>
        </a:p>
      </dgm:t>
    </dgm:pt>
    <dgm:pt modelId="{60E3EBCE-14FE-4722-8D82-D5639FB522F8}" type="sibTrans" cxnId="{7804D61D-C613-400B-9642-EBC2E8803BBD}">
      <dgm:prSet/>
      <dgm:spPr/>
      <dgm:t>
        <a:bodyPr/>
        <a:lstStyle/>
        <a:p>
          <a:endParaRPr lang="en-US"/>
        </a:p>
      </dgm:t>
    </dgm:pt>
    <dgm:pt modelId="{6247CE87-FB29-4454-8E13-628490E063F3}">
      <dgm:prSet phldrT="[Text]"/>
      <dgm:spPr/>
      <dgm:t>
        <a:bodyPr/>
        <a:lstStyle/>
        <a:p>
          <a:r>
            <a:rPr lang="en-US" dirty="0"/>
            <a:t>Semantic web</a:t>
          </a:r>
        </a:p>
      </dgm:t>
    </dgm:pt>
    <dgm:pt modelId="{4C88687F-AC04-45AA-9935-03C7B74B5110}" type="parTrans" cxnId="{503D05B5-FEAC-4073-8352-CD170C0A0B3D}">
      <dgm:prSet/>
      <dgm:spPr/>
      <dgm:t>
        <a:bodyPr/>
        <a:lstStyle/>
        <a:p>
          <a:endParaRPr lang="en-US"/>
        </a:p>
      </dgm:t>
    </dgm:pt>
    <dgm:pt modelId="{B852A6ED-6860-47FF-9738-1D9BA46239BA}" type="sibTrans" cxnId="{503D05B5-FEAC-4073-8352-CD170C0A0B3D}">
      <dgm:prSet/>
      <dgm:spPr/>
      <dgm:t>
        <a:bodyPr/>
        <a:lstStyle/>
        <a:p>
          <a:endParaRPr lang="en-US"/>
        </a:p>
      </dgm:t>
    </dgm:pt>
    <dgm:pt modelId="{FE499303-1C00-47A1-A12B-47BF9F83438C}">
      <dgm:prSet phldrT="[Text]"/>
      <dgm:spPr/>
      <dgm:t>
        <a:bodyPr/>
        <a:lstStyle/>
        <a:p>
          <a:r>
            <a:rPr lang="en-US" dirty="0"/>
            <a:t>Supervised</a:t>
          </a:r>
        </a:p>
      </dgm:t>
    </dgm:pt>
    <dgm:pt modelId="{D0836475-2138-4AAB-97FC-F505DB43BD85}" type="parTrans" cxnId="{167D26BC-A498-4E36-ACB3-F7D85B354EAE}">
      <dgm:prSet/>
      <dgm:spPr/>
      <dgm:t>
        <a:bodyPr/>
        <a:lstStyle/>
        <a:p>
          <a:endParaRPr lang="en-US"/>
        </a:p>
      </dgm:t>
    </dgm:pt>
    <dgm:pt modelId="{FD391A33-B099-4B6F-991C-289575B147D4}" type="sibTrans" cxnId="{167D26BC-A498-4E36-ACB3-F7D85B354EAE}">
      <dgm:prSet/>
      <dgm:spPr/>
      <dgm:t>
        <a:bodyPr/>
        <a:lstStyle/>
        <a:p>
          <a:endParaRPr lang="en-US"/>
        </a:p>
      </dgm:t>
    </dgm:pt>
    <dgm:pt modelId="{3D5A7E93-3AA5-4ACA-8886-2DF785CD3DE6}">
      <dgm:prSet phldrT="[Text]"/>
      <dgm:spPr/>
      <dgm:t>
        <a:bodyPr/>
        <a:lstStyle/>
        <a:p>
          <a:r>
            <a:rPr lang="en-US"/>
            <a:t>Statistical</a:t>
          </a:r>
          <a:endParaRPr lang="en-US" dirty="0"/>
        </a:p>
      </dgm:t>
    </dgm:pt>
    <dgm:pt modelId="{BDD653C6-1694-48C8-B3F1-A4B3707FB7FE}" type="parTrans" cxnId="{68D30F30-90DA-4791-ACB2-B211600FD2E9}">
      <dgm:prSet/>
      <dgm:spPr/>
      <dgm:t>
        <a:bodyPr/>
        <a:lstStyle/>
        <a:p>
          <a:endParaRPr lang="en-US"/>
        </a:p>
      </dgm:t>
    </dgm:pt>
    <dgm:pt modelId="{621C27D2-302C-44D0-A42A-FCA2157F2963}" type="sibTrans" cxnId="{68D30F30-90DA-4791-ACB2-B211600FD2E9}">
      <dgm:prSet/>
      <dgm:spPr/>
      <dgm:t>
        <a:bodyPr/>
        <a:lstStyle/>
        <a:p>
          <a:endParaRPr lang="en-US"/>
        </a:p>
      </dgm:t>
    </dgm:pt>
    <dgm:pt modelId="{A0D738DE-5E57-45DB-8A5D-CD14F430A848}">
      <dgm:prSet phldrT="[Text]"/>
      <dgm:spPr/>
      <dgm:t>
        <a:bodyPr/>
        <a:lstStyle/>
        <a:p>
          <a:r>
            <a:rPr lang="en-US" dirty="0"/>
            <a:t>Reinforcement learning</a:t>
          </a:r>
        </a:p>
      </dgm:t>
    </dgm:pt>
    <dgm:pt modelId="{18E29A6E-A8B3-4A09-B506-A388DE84E184}" type="parTrans" cxnId="{8EED251A-FB79-4481-8E0B-E33DFCCE7ABE}">
      <dgm:prSet/>
      <dgm:spPr/>
      <dgm:t>
        <a:bodyPr/>
        <a:lstStyle/>
        <a:p>
          <a:endParaRPr lang="en-US"/>
        </a:p>
      </dgm:t>
    </dgm:pt>
    <dgm:pt modelId="{42F4CB01-D47E-4C38-8AA1-C1DAA7F9ED0C}" type="sibTrans" cxnId="{8EED251A-FB79-4481-8E0B-E33DFCCE7ABE}">
      <dgm:prSet/>
      <dgm:spPr/>
      <dgm:t>
        <a:bodyPr/>
        <a:lstStyle/>
        <a:p>
          <a:endParaRPr lang="en-US"/>
        </a:p>
      </dgm:t>
    </dgm:pt>
    <dgm:pt modelId="{CFD67CEC-D35F-4213-BBA5-1D0D236B22AF}">
      <dgm:prSet phldrT="[Text]"/>
      <dgm:spPr/>
      <dgm:t>
        <a:bodyPr/>
        <a:lstStyle/>
        <a:p>
          <a:r>
            <a:rPr lang="en-US" dirty="0"/>
            <a:t>Clustering</a:t>
          </a:r>
        </a:p>
      </dgm:t>
    </dgm:pt>
    <dgm:pt modelId="{27252B05-0F46-42D2-9221-104D27E9B58A}" type="parTrans" cxnId="{4530129A-BF8A-48E7-9B5A-0B3D7BC093B6}">
      <dgm:prSet/>
      <dgm:spPr/>
      <dgm:t>
        <a:bodyPr/>
        <a:lstStyle/>
        <a:p>
          <a:endParaRPr lang="en-US"/>
        </a:p>
      </dgm:t>
    </dgm:pt>
    <dgm:pt modelId="{58C4592F-5BBB-4FD9-B78B-88D092F55FA1}" type="sibTrans" cxnId="{4530129A-BF8A-48E7-9B5A-0B3D7BC093B6}">
      <dgm:prSet/>
      <dgm:spPr/>
      <dgm:t>
        <a:bodyPr/>
        <a:lstStyle/>
        <a:p>
          <a:endParaRPr lang="en-US"/>
        </a:p>
      </dgm:t>
    </dgm:pt>
    <dgm:pt modelId="{4026E6EA-A1BD-4E61-9F0E-F7C779F68CF3}">
      <dgm:prSet phldrT="[Text]"/>
      <dgm:spPr/>
      <dgm:t>
        <a:bodyPr/>
        <a:lstStyle/>
        <a:p>
          <a:r>
            <a:rPr lang="en-US" dirty="0"/>
            <a:t>Association</a:t>
          </a:r>
        </a:p>
      </dgm:t>
    </dgm:pt>
    <dgm:pt modelId="{82571F6F-8DD6-4A2B-AA54-60990F434C32}" type="parTrans" cxnId="{346A86D9-E57D-4801-8FD6-BAA0C86D2F88}">
      <dgm:prSet/>
      <dgm:spPr/>
      <dgm:t>
        <a:bodyPr/>
        <a:lstStyle/>
        <a:p>
          <a:endParaRPr lang="en-US"/>
        </a:p>
      </dgm:t>
    </dgm:pt>
    <dgm:pt modelId="{300DEBAF-6C7F-4230-8713-6DE3DD4F03A8}" type="sibTrans" cxnId="{346A86D9-E57D-4801-8FD6-BAA0C86D2F88}">
      <dgm:prSet/>
      <dgm:spPr/>
      <dgm:t>
        <a:bodyPr/>
        <a:lstStyle/>
        <a:p>
          <a:endParaRPr lang="en-US"/>
        </a:p>
      </dgm:t>
    </dgm:pt>
    <dgm:pt modelId="{95696896-82E6-425C-B75A-2708ED6EA93B}">
      <dgm:prSet phldrT="[Text]"/>
      <dgm:spPr/>
      <dgm:t>
        <a:bodyPr/>
        <a:lstStyle/>
        <a:p>
          <a:r>
            <a:rPr lang="en-US" dirty="0"/>
            <a:t>Dimension Reduction (e.g. PCA)</a:t>
          </a:r>
        </a:p>
      </dgm:t>
    </dgm:pt>
    <dgm:pt modelId="{59DAB7A4-1AEB-44FA-BA96-E7DD376F6A9F}" type="parTrans" cxnId="{A73B139E-3333-4423-B0A1-9BFCC58867FC}">
      <dgm:prSet/>
      <dgm:spPr/>
      <dgm:t>
        <a:bodyPr/>
        <a:lstStyle/>
        <a:p>
          <a:endParaRPr lang="en-US"/>
        </a:p>
      </dgm:t>
    </dgm:pt>
    <dgm:pt modelId="{7D67091F-771C-4356-9D48-5AF18A1D3208}" type="sibTrans" cxnId="{A73B139E-3333-4423-B0A1-9BFCC58867FC}">
      <dgm:prSet/>
      <dgm:spPr/>
      <dgm:t>
        <a:bodyPr/>
        <a:lstStyle/>
        <a:p>
          <a:endParaRPr lang="en-US"/>
        </a:p>
      </dgm:t>
    </dgm:pt>
    <dgm:pt modelId="{9BFC719E-3F76-4667-9272-6D189A56E3B1}">
      <dgm:prSet phldrT="[Text]"/>
      <dgm:spPr/>
      <dgm:t>
        <a:bodyPr/>
        <a:lstStyle/>
        <a:p>
          <a:r>
            <a:rPr lang="en-US" dirty="0"/>
            <a:t>GAN</a:t>
          </a:r>
        </a:p>
      </dgm:t>
    </dgm:pt>
    <dgm:pt modelId="{603386E1-5378-4450-B365-27659A0CB3AA}" type="parTrans" cxnId="{41743B82-5B7F-4CD6-96C7-4A2DCF8566D5}">
      <dgm:prSet/>
      <dgm:spPr/>
      <dgm:t>
        <a:bodyPr/>
        <a:lstStyle/>
        <a:p>
          <a:endParaRPr lang="en-US"/>
        </a:p>
      </dgm:t>
    </dgm:pt>
    <dgm:pt modelId="{AC15C454-26AD-436A-8159-EF7BDB969D21}" type="sibTrans" cxnId="{41743B82-5B7F-4CD6-96C7-4A2DCF8566D5}">
      <dgm:prSet/>
      <dgm:spPr/>
      <dgm:t>
        <a:bodyPr/>
        <a:lstStyle/>
        <a:p>
          <a:endParaRPr lang="en-US"/>
        </a:p>
      </dgm:t>
    </dgm:pt>
    <dgm:pt modelId="{8DE46B05-466E-41B3-AA53-C6FDB6775728}">
      <dgm:prSet/>
      <dgm:spPr/>
      <dgm:t>
        <a:bodyPr/>
        <a:lstStyle/>
        <a:p>
          <a:r>
            <a:rPr lang="en-US" dirty="0"/>
            <a:t>Informed (Heuristic) Search</a:t>
          </a:r>
        </a:p>
      </dgm:t>
    </dgm:pt>
    <dgm:pt modelId="{10914424-5B9D-4579-9419-D1E2973F9826}" type="parTrans" cxnId="{C79EED4E-352A-40F4-8F77-A218FBC46553}">
      <dgm:prSet/>
      <dgm:spPr/>
      <dgm:t>
        <a:bodyPr/>
        <a:lstStyle/>
        <a:p>
          <a:endParaRPr lang="en-US"/>
        </a:p>
      </dgm:t>
    </dgm:pt>
    <dgm:pt modelId="{9024B4C6-E10D-4B29-8E4E-A7DA5D64F611}" type="sibTrans" cxnId="{C79EED4E-352A-40F4-8F77-A218FBC46553}">
      <dgm:prSet/>
      <dgm:spPr/>
      <dgm:t>
        <a:bodyPr/>
        <a:lstStyle/>
        <a:p>
          <a:endParaRPr lang="en-US"/>
        </a:p>
      </dgm:t>
    </dgm:pt>
    <dgm:pt modelId="{9AE70DB7-8B9F-4B8E-8E2F-42DC1CD8ABD2}">
      <dgm:prSet/>
      <dgm:spPr/>
      <dgm:t>
        <a:bodyPr/>
        <a:lstStyle/>
        <a:p>
          <a:r>
            <a:rPr lang="en-US" dirty="0"/>
            <a:t>Minmax Search (can be heuristic search)</a:t>
          </a:r>
        </a:p>
      </dgm:t>
    </dgm:pt>
    <dgm:pt modelId="{927F8AA8-24C8-4327-9A31-BABEE5BC51C7}" type="parTrans" cxnId="{4345E92B-B769-4E1B-BDF4-763C84E41662}">
      <dgm:prSet/>
      <dgm:spPr/>
      <dgm:t>
        <a:bodyPr/>
        <a:lstStyle/>
        <a:p>
          <a:endParaRPr lang="en-US"/>
        </a:p>
      </dgm:t>
    </dgm:pt>
    <dgm:pt modelId="{A1013C8F-CFFF-4095-9E38-FE4ED33E1DF2}" type="sibTrans" cxnId="{4345E92B-B769-4E1B-BDF4-763C84E41662}">
      <dgm:prSet/>
      <dgm:spPr/>
      <dgm:t>
        <a:bodyPr/>
        <a:lstStyle/>
        <a:p>
          <a:endParaRPr lang="en-US"/>
        </a:p>
      </dgm:t>
    </dgm:pt>
    <dgm:pt modelId="{B1072006-0A49-449B-ABC8-F6751825CB1C}">
      <dgm:prSet/>
      <dgm:spPr/>
      <dgm:t>
        <a:bodyPr/>
        <a:lstStyle/>
        <a:p>
          <a:r>
            <a:rPr lang="en-US" dirty="0"/>
            <a:t>A* Search</a:t>
          </a:r>
        </a:p>
      </dgm:t>
    </dgm:pt>
    <dgm:pt modelId="{F2026C93-DB05-429C-9E29-687420B792B6}" type="parTrans" cxnId="{8C8B97AF-3B33-40A1-88B2-FAC512EA98C6}">
      <dgm:prSet/>
      <dgm:spPr/>
      <dgm:t>
        <a:bodyPr/>
        <a:lstStyle/>
        <a:p>
          <a:endParaRPr lang="en-US"/>
        </a:p>
      </dgm:t>
    </dgm:pt>
    <dgm:pt modelId="{DE842D91-3DDF-454E-A8D4-CFA63B33C81C}" type="sibTrans" cxnId="{8C8B97AF-3B33-40A1-88B2-FAC512EA98C6}">
      <dgm:prSet/>
      <dgm:spPr/>
      <dgm:t>
        <a:bodyPr/>
        <a:lstStyle/>
        <a:p>
          <a:endParaRPr lang="en-US"/>
        </a:p>
      </dgm:t>
    </dgm:pt>
    <dgm:pt modelId="{DC664073-F00B-42FB-931C-3EBDE9F83D21}">
      <dgm:prSet/>
      <dgm:spPr/>
      <dgm:t>
        <a:bodyPr/>
        <a:lstStyle/>
        <a:p>
          <a:r>
            <a:rPr lang="en-US" dirty="0"/>
            <a:t>Simulated Annealing</a:t>
          </a:r>
        </a:p>
      </dgm:t>
    </dgm:pt>
    <dgm:pt modelId="{876B7495-6C0D-48CE-B5F8-034BD32B630B}" type="parTrans" cxnId="{4E9CF216-3497-4B48-865A-9F718CA898B1}">
      <dgm:prSet/>
      <dgm:spPr/>
      <dgm:t>
        <a:bodyPr/>
        <a:lstStyle/>
        <a:p>
          <a:endParaRPr lang="en-US"/>
        </a:p>
      </dgm:t>
    </dgm:pt>
    <dgm:pt modelId="{E8812DD4-BC20-4C8F-BACA-BFBCC90B6D80}" type="sibTrans" cxnId="{4E9CF216-3497-4B48-865A-9F718CA898B1}">
      <dgm:prSet/>
      <dgm:spPr/>
      <dgm:t>
        <a:bodyPr/>
        <a:lstStyle/>
        <a:p>
          <a:endParaRPr lang="en-US"/>
        </a:p>
      </dgm:t>
    </dgm:pt>
    <dgm:pt modelId="{B3FB3335-2F53-4AD5-B385-A849FB51C7B1}">
      <dgm:prSet/>
      <dgm:spPr/>
      <dgm:t>
        <a:bodyPr/>
        <a:lstStyle/>
        <a:p>
          <a:r>
            <a:rPr lang="en-US" dirty="0"/>
            <a:t>Traveling Salesman e.g. Dijkstra)</a:t>
          </a:r>
        </a:p>
      </dgm:t>
    </dgm:pt>
    <dgm:pt modelId="{08F9AC41-0E66-4400-9C94-A2A701C2EDD0}" type="parTrans" cxnId="{81169186-348A-4286-BA52-0D526E3B9087}">
      <dgm:prSet/>
      <dgm:spPr/>
      <dgm:t>
        <a:bodyPr/>
        <a:lstStyle/>
        <a:p>
          <a:endParaRPr lang="en-US"/>
        </a:p>
      </dgm:t>
    </dgm:pt>
    <dgm:pt modelId="{1639BB11-FC34-49FE-AFB1-71CA6A564755}" type="sibTrans" cxnId="{81169186-348A-4286-BA52-0D526E3B9087}">
      <dgm:prSet/>
      <dgm:spPr/>
      <dgm:t>
        <a:bodyPr/>
        <a:lstStyle/>
        <a:p>
          <a:endParaRPr lang="en-US"/>
        </a:p>
      </dgm:t>
    </dgm:pt>
    <dgm:pt modelId="{21AABAA5-A69E-4A35-8DE7-B500F1B11019}">
      <dgm:prSet/>
      <dgm:spPr/>
      <dgm:t>
        <a:bodyPr/>
        <a:lstStyle/>
        <a:p>
          <a:r>
            <a:rPr lang="en-US" dirty="0"/>
            <a:t>Uniform Cost</a:t>
          </a:r>
        </a:p>
      </dgm:t>
    </dgm:pt>
    <dgm:pt modelId="{568AAEDE-E47E-46E5-A268-D924E79D6E40}" type="parTrans" cxnId="{59D30F38-FDBE-429E-8AE2-793B74C06A9E}">
      <dgm:prSet/>
      <dgm:spPr/>
      <dgm:t>
        <a:bodyPr/>
        <a:lstStyle/>
        <a:p>
          <a:endParaRPr lang="en-US"/>
        </a:p>
      </dgm:t>
    </dgm:pt>
    <dgm:pt modelId="{8EE71984-672C-4D44-A2EC-06C523A23101}" type="sibTrans" cxnId="{59D30F38-FDBE-429E-8AE2-793B74C06A9E}">
      <dgm:prSet/>
      <dgm:spPr/>
      <dgm:t>
        <a:bodyPr/>
        <a:lstStyle/>
        <a:p>
          <a:endParaRPr lang="en-US"/>
        </a:p>
      </dgm:t>
    </dgm:pt>
    <dgm:pt modelId="{48F50E5F-9ACF-4947-A4EF-CE3714DE01E8}">
      <dgm:prSet/>
      <dgm:spPr/>
      <dgm:t>
        <a:bodyPr/>
        <a:lstStyle/>
        <a:p>
          <a:r>
            <a:rPr lang="en-US" dirty="0"/>
            <a:t>Local Search</a:t>
          </a:r>
        </a:p>
      </dgm:t>
    </dgm:pt>
    <dgm:pt modelId="{99ED51EE-4218-495F-9CED-01A4ACF23306}" type="parTrans" cxnId="{1C899CEA-9489-4A2C-A228-944F0885246D}">
      <dgm:prSet/>
      <dgm:spPr/>
      <dgm:t>
        <a:bodyPr/>
        <a:lstStyle/>
        <a:p>
          <a:endParaRPr lang="en-US"/>
        </a:p>
      </dgm:t>
    </dgm:pt>
    <dgm:pt modelId="{8AE9FE07-8CB0-4D1F-ACE6-0C7B6690B5E1}" type="sibTrans" cxnId="{1C899CEA-9489-4A2C-A228-944F0885246D}">
      <dgm:prSet/>
      <dgm:spPr/>
      <dgm:t>
        <a:bodyPr/>
        <a:lstStyle/>
        <a:p>
          <a:endParaRPr lang="en-US"/>
        </a:p>
      </dgm:t>
    </dgm:pt>
    <dgm:pt modelId="{724FC559-35CB-4246-B7E0-5D6A66ACA6EF}">
      <dgm:prSet/>
      <dgm:spPr/>
      <dgm:t>
        <a:bodyPr/>
        <a:lstStyle/>
        <a:p>
          <a:r>
            <a:rPr lang="en-US" dirty="0"/>
            <a:t>Hill Climbing</a:t>
          </a:r>
        </a:p>
      </dgm:t>
    </dgm:pt>
    <dgm:pt modelId="{297C568B-7C49-48BC-83D2-5163415C3B16}" type="parTrans" cxnId="{D3A97529-B714-49E6-95FB-3E352A2444C5}">
      <dgm:prSet/>
      <dgm:spPr/>
      <dgm:t>
        <a:bodyPr/>
        <a:lstStyle/>
        <a:p>
          <a:endParaRPr lang="en-US"/>
        </a:p>
      </dgm:t>
    </dgm:pt>
    <dgm:pt modelId="{A16C2AE8-A34D-437F-8272-6075B173F1F0}" type="sibTrans" cxnId="{D3A97529-B714-49E6-95FB-3E352A2444C5}">
      <dgm:prSet/>
      <dgm:spPr/>
      <dgm:t>
        <a:bodyPr/>
        <a:lstStyle/>
        <a:p>
          <a:endParaRPr lang="en-US"/>
        </a:p>
      </dgm:t>
    </dgm:pt>
    <dgm:pt modelId="{E9997DE4-0C8B-47C4-AB9A-F3EEBC2ECF01}">
      <dgm:prSet/>
      <dgm:spPr/>
      <dgm:t>
        <a:bodyPr/>
        <a:lstStyle/>
        <a:p>
          <a:r>
            <a:rPr lang="en-US" dirty="0"/>
            <a:t>Best-First (Greedy) Search</a:t>
          </a:r>
        </a:p>
      </dgm:t>
    </dgm:pt>
    <dgm:pt modelId="{B6B0CE2F-FD56-42CA-A68F-21DF0A48FC5F}" type="parTrans" cxnId="{F1231637-5700-4E90-A8DB-E1A80765DBA0}">
      <dgm:prSet/>
      <dgm:spPr/>
      <dgm:t>
        <a:bodyPr/>
        <a:lstStyle/>
        <a:p>
          <a:endParaRPr lang="en-US"/>
        </a:p>
      </dgm:t>
    </dgm:pt>
    <dgm:pt modelId="{43A50FC8-E5A8-4D42-A0E9-16AC0BFC24F9}" type="sibTrans" cxnId="{F1231637-5700-4E90-A8DB-E1A80765DBA0}">
      <dgm:prSet/>
      <dgm:spPr/>
      <dgm:t>
        <a:bodyPr/>
        <a:lstStyle/>
        <a:p>
          <a:endParaRPr lang="en-US"/>
        </a:p>
      </dgm:t>
    </dgm:pt>
    <dgm:pt modelId="{E6184582-0A21-4A6A-B957-6F32AF4AA2DA}">
      <dgm:prSet/>
      <dgm:spPr/>
      <dgm:t>
        <a:bodyPr/>
        <a:lstStyle/>
        <a:p>
          <a:r>
            <a:rPr lang="en-US" dirty="0"/>
            <a:t>Breadth First (BFS)</a:t>
          </a:r>
        </a:p>
      </dgm:t>
    </dgm:pt>
    <dgm:pt modelId="{1F74F6EF-960C-4122-808A-82D7521F3BD7}" type="parTrans" cxnId="{B7DC4C55-ED04-4333-8384-537FCF9199E9}">
      <dgm:prSet/>
      <dgm:spPr/>
      <dgm:t>
        <a:bodyPr/>
        <a:lstStyle/>
        <a:p>
          <a:endParaRPr lang="en-US"/>
        </a:p>
      </dgm:t>
    </dgm:pt>
    <dgm:pt modelId="{274236C6-3B7A-491C-83F9-4B6BA6C73D87}" type="sibTrans" cxnId="{B7DC4C55-ED04-4333-8384-537FCF9199E9}">
      <dgm:prSet/>
      <dgm:spPr/>
      <dgm:t>
        <a:bodyPr/>
        <a:lstStyle/>
        <a:p>
          <a:endParaRPr lang="en-US"/>
        </a:p>
      </dgm:t>
    </dgm:pt>
    <dgm:pt modelId="{B4688DB6-E7E4-4956-AA5B-5099C0BAF4EC}">
      <dgm:prSet/>
      <dgm:spPr/>
      <dgm:t>
        <a:bodyPr/>
        <a:lstStyle/>
        <a:p>
          <a:r>
            <a:rPr lang="en-US" dirty="0"/>
            <a:t>Tabu Search</a:t>
          </a:r>
        </a:p>
      </dgm:t>
    </dgm:pt>
    <dgm:pt modelId="{D5E68C88-4791-4E61-81FF-C23BA971CE21}" type="parTrans" cxnId="{B34AB00F-2615-4C90-9938-ACAA6643D977}">
      <dgm:prSet/>
      <dgm:spPr/>
      <dgm:t>
        <a:bodyPr/>
        <a:lstStyle/>
        <a:p>
          <a:endParaRPr lang="en-US"/>
        </a:p>
      </dgm:t>
    </dgm:pt>
    <dgm:pt modelId="{7CC0F7A7-48A8-4B3B-BF6F-487A21079AC7}" type="sibTrans" cxnId="{B34AB00F-2615-4C90-9938-ACAA6643D977}">
      <dgm:prSet/>
      <dgm:spPr/>
      <dgm:t>
        <a:bodyPr/>
        <a:lstStyle/>
        <a:p>
          <a:endParaRPr lang="en-US"/>
        </a:p>
      </dgm:t>
    </dgm:pt>
    <dgm:pt modelId="{F66BC572-97CB-400F-8D19-59C80F190112}">
      <dgm:prSet/>
      <dgm:spPr/>
      <dgm:t>
        <a:bodyPr/>
        <a:lstStyle/>
        <a:p>
          <a:r>
            <a:rPr lang="en-US" dirty="0"/>
            <a:t>Uninformed (Brute Force) Search</a:t>
          </a:r>
        </a:p>
      </dgm:t>
    </dgm:pt>
    <dgm:pt modelId="{72517B2F-2DB5-483C-99C2-A38C4CA6C6D6}" type="parTrans" cxnId="{FB7F8EFD-F185-4AE0-9DE1-04ECFD00CDC2}">
      <dgm:prSet/>
      <dgm:spPr/>
      <dgm:t>
        <a:bodyPr/>
        <a:lstStyle/>
        <a:p>
          <a:endParaRPr lang="en-US"/>
        </a:p>
      </dgm:t>
    </dgm:pt>
    <dgm:pt modelId="{DEFC605F-E3C4-4B8A-A885-92889769D0A2}" type="sibTrans" cxnId="{FB7F8EFD-F185-4AE0-9DE1-04ECFD00CDC2}">
      <dgm:prSet/>
      <dgm:spPr/>
      <dgm:t>
        <a:bodyPr/>
        <a:lstStyle/>
        <a:p>
          <a:endParaRPr lang="en-US"/>
        </a:p>
      </dgm:t>
    </dgm:pt>
    <dgm:pt modelId="{A351CFE0-B5DC-4AC7-92E0-F407F0D643EA}">
      <dgm:prSet/>
      <dgm:spPr/>
      <dgm:t>
        <a:bodyPr/>
        <a:lstStyle/>
        <a:p>
          <a:r>
            <a:rPr lang="en-US" dirty="0"/>
            <a:t>Depth First (DFS)</a:t>
          </a:r>
        </a:p>
      </dgm:t>
    </dgm:pt>
    <dgm:pt modelId="{53989BDF-D145-4D3C-BEA3-27BCFF61D2C4}" type="parTrans" cxnId="{E279192A-FF15-4550-9AEA-551257799625}">
      <dgm:prSet/>
      <dgm:spPr/>
      <dgm:t>
        <a:bodyPr/>
        <a:lstStyle/>
        <a:p>
          <a:endParaRPr lang="en-US"/>
        </a:p>
      </dgm:t>
    </dgm:pt>
    <dgm:pt modelId="{C0858911-230F-4D6C-BAD7-14C70F2C668D}" type="sibTrans" cxnId="{E279192A-FF15-4550-9AEA-551257799625}">
      <dgm:prSet/>
      <dgm:spPr/>
      <dgm:t>
        <a:bodyPr/>
        <a:lstStyle/>
        <a:p>
          <a:endParaRPr lang="en-US"/>
        </a:p>
      </dgm:t>
    </dgm:pt>
    <dgm:pt modelId="{6ACF457E-FBA8-4B42-9132-BFA0C1A1A40B}">
      <dgm:prSet/>
      <dgm:spPr/>
      <dgm:t>
        <a:bodyPr/>
        <a:lstStyle/>
        <a:p>
          <a:r>
            <a:rPr lang="en-US" dirty="0"/>
            <a:t>Genetic Algorithms</a:t>
          </a:r>
        </a:p>
      </dgm:t>
    </dgm:pt>
    <dgm:pt modelId="{6D5D5DC5-8D0E-4B45-B4C1-8BF2B5921018}" type="sibTrans" cxnId="{13A60EE0-729A-4E36-9188-184729E4F484}">
      <dgm:prSet/>
      <dgm:spPr/>
      <dgm:t>
        <a:bodyPr/>
        <a:lstStyle/>
        <a:p>
          <a:endParaRPr lang="en-US"/>
        </a:p>
      </dgm:t>
    </dgm:pt>
    <dgm:pt modelId="{C64E1472-CC29-40E0-8D87-0707FE8730C6}" type="parTrans" cxnId="{13A60EE0-729A-4E36-9188-184729E4F484}">
      <dgm:prSet/>
      <dgm:spPr/>
      <dgm:t>
        <a:bodyPr/>
        <a:lstStyle/>
        <a:p>
          <a:endParaRPr lang="en-US"/>
        </a:p>
      </dgm:t>
    </dgm:pt>
    <dgm:pt modelId="{393A4566-C633-4C88-A69F-28B8F1B2444B}" type="pres">
      <dgm:prSet presAssocID="{7BE5B827-E92F-4436-A1A5-2B6089BF9856}" presName="hierChild1" presStyleCnt="0">
        <dgm:presLayoutVars>
          <dgm:orgChart val="1"/>
          <dgm:chPref val="1"/>
          <dgm:dir/>
          <dgm:animOne val="branch"/>
          <dgm:animLvl val="lvl"/>
          <dgm:resizeHandles/>
        </dgm:presLayoutVars>
      </dgm:prSet>
      <dgm:spPr/>
    </dgm:pt>
    <dgm:pt modelId="{0EB78C6B-25D8-45C0-A1E7-9576EBA40845}" type="pres">
      <dgm:prSet presAssocID="{263DF0D2-8878-4B5F-8E5F-B9312B4FC7CB}" presName="hierRoot1" presStyleCnt="0">
        <dgm:presLayoutVars>
          <dgm:hierBranch val="init"/>
        </dgm:presLayoutVars>
      </dgm:prSet>
      <dgm:spPr/>
    </dgm:pt>
    <dgm:pt modelId="{682C2DF7-B1D2-4A96-BD30-D5091C51DE5B}" type="pres">
      <dgm:prSet presAssocID="{263DF0D2-8878-4B5F-8E5F-B9312B4FC7CB}" presName="rootComposite1" presStyleCnt="0"/>
      <dgm:spPr/>
    </dgm:pt>
    <dgm:pt modelId="{8C3FF1A0-2004-4716-8E75-1119117DF11F}" type="pres">
      <dgm:prSet presAssocID="{263DF0D2-8878-4B5F-8E5F-B9312B4FC7CB}" presName="rootText1" presStyleLbl="node0" presStyleIdx="0" presStyleCnt="1" custScaleX="805022" custLinFactNeighborX="49014" custLinFactNeighborY="6646">
        <dgm:presLayoutVars>
          <dgm:chPref val="3"/>
        </dgm:presLayoutVars>
      </dgm:prSet>
      <dgm:spPr/>
    </dgm:pt>
    <dgm:pt modelId="{B5DD4317-E5F8-48ED-B7DD-C2E3DA2826E1}" type="pres">
      <dgm:prSet presAssocID="{263DF0D2-8878-4B5F-8E5F-B9312B4FC7CB}" presName="rootConnector1" presStyleLbl="node1" presStyleIdx="0" presStyleCnt="0"/>
      <dgm:spPr/>
    </dgm:pt>
    <dgm:pt modelId="{F629610B-819C-4572-A92B-1AD8641065B0}" type="pres">
      <dgm:prSet presAssocID="{263DF0D2-8878-4B5F-8E5F-B9312B4FC7CB}" presName="hierChild2" presStyleCnt="0"/>
      <dgm:spPr/>
    </dgm:pt>
    <dgm:pt modelId="{03C55AE3-0D6E-4F71-A341-722834456B02}" type="pres">
      <dgm:prSet presAssocID="{83DD766E-7E25-4B41-9452-A87C78C802A4}" presName="Name37" presStyleLbl="parChTrans1D2" presStyleIdx="0" presStyleCnt="3"/>
      <dgm:spPr/>
    </dgm:pt>
    <dgm:pt modelId="{F175754E-AE15-442F-8B5F-D93B0C6156CA}" type="pres">
      <dgm:prSet presAssocID="{51876BE8-C803-4825-8EBE-F21671F134D3}" presName="hierRoot2" presStyleCnt="0">
        <dgm:presLayoutVars>
          <dgm:hierBranch val="init"/>
        </dgm:presLayoutVars>
      </dgm:prSet>
      <dgm:spPr/>
    </dgm:pt>
    <dgm:pt modelId="{B7440549-FD3A-476C-B1E2-1E0DB8C4074A}" type="pres">
      <dgm:prSet presAssocID="{51876BE8-C803-4825-8EBE-F21671F134D3}" presName="rootComposite" presStyleCnt="0"/>
      <dgm:spPr/>
    </dgm:pt>
    <dgm:pt modelId="{7BDD19A1-C9F7-4C82-B34C-422D0A5763F8}" type="pres">
      <dgm:prSet presAssocID="{51876BE8-C803-4825-8EBE-F21671F134D3}" presName="rootText" presStyleLbl="node2" presStyleIdx="0" presStyleCnt="3">
        <dgm:presLayoutVars>
          <dgm:chPref val="3"/>
        </dgm:presLayoutVars>
      </dgm:prSet>
      <dgm:spPr/>
    </dgm:pt>
    <dgm:pt modelId="{8108A65E-17EC-4E27-A90C-A795F323B3F9}" type="pres">
      <dgm:prSet presAssocID="{51876BE8-C803-4825-8EBE-F21671F134D3}" presName="rootConnector" presStyleLbl="node2" presStyleIdx="0" presStyleCnt="3"/>
      <dgm:spPr/>
    </dgm:pt>
    <dgm:pt modelId="{273ED04F-899D-405C-9685-6ED10781E2B0}" type="pres">
      <dgm:prSet presAssocID="{51876BE8-C803-4825-8EBE-F21671F134D3}" presName="hierChild4" presStyleCnt="0"/>
      <dgm:spPr/>
    </dgm:pt>
    <dgm:pt modelId="{A977966B-705F-4E9C-AC01-902E0E250843}" type="pres">
      <dgm:prSet presAssocID="{FCEC82E2-DFD6-467E-9008-4C1C48EF11D6}" presName="Name37" presStyleLbl="parChTrans1D3" presStyleIdx="0" presStyleCnt="8"/>
      <dgm:spPr/>
    </dgm:pt>
    <dgm:pt modelId="{80659A9B-4682-419A-888A-ABDD90850D24}" type="pres">
      <dgm:prSet presAssocID="{FD7DF7DA-15B2-41D4-BC56-F6FC45D528DA}" presName="hierRoot2" presStyleCnt="0">
        <dgm:presLayoutVars>
          <dgm:hierBranch val="init"/>
        </dgm:presLayoutVars>
      </dgm:prSet>
      <dgm:spPr/>
    </dgm:pt>
    <dgm:pt modelId="{B70DDEF4-EAF8-4CC0-B76E-B1CF9D7A8BB5}" type="pres">
      <dgm:prSet presAssocID="{FD7DF7DA-15B2-41D4-BC56-F6FC45D528DA}" presName="rootComposite" presStyleCnt="0"/>
      <dgm:spPr/>
    </dgm:pt>
    <dgm:pt modelId="{DAB00DA7-BE1A-42E4-9731-7818E3EDBA06}" type="pres">
      <dgm:prSet presAssocID="{FD7DF7DA-15B2-41D4-BC56-F6FC45D528DA}" presName="rootText" presStyleLbl="node3" presStyleIdx="0" presStyleCnt="8">
        <dgm:presLayoutVars>
          <dgm:chPref val="3"/>
        </dgm:presLayoutVars>
      </dgm:prSet>
      <dgm:spPr/>
    </dgm:pt>
    <dgm:pt modelId="{06BA485C-6A9F-49EE-9D3C-6BD650107355}" type="pres">
      <dgm:prSet presAssocID="{FD7DF7DA-15B2-41D4-BC56-F6FC45D528DA}" presName="rootConnector" presStyleLbl="node3" presStyleIdx="0" presStyleCnt="8"/>
      <dgm:spPr/>
    </dgm:pt>
    <dgm:pt modelId="{DBD633D3-F23C-46CD-B739-F2988C08C90A}" type="pres">
      <dgm:prSet presAssocID="{FD7DF7DA-15B2-41D4-BC56-F6FC45D528DA}" presName="hierChild4" presStyleCnt="0"/>
      <dgm:spPr/>
    </dgm:pt>
    <dgm:pt modelId="{D7144DAB-C2D2-446D-820C-5F4349475829}" type="pres">
      <dgm:prSet presAssocID="{3BD056D3-D6FC-4BFA-910B-9562205BB969}" presName="Name37" presStyleLbl="parChTrans1D4" presStyleIdx="0" presStyleCnt="34"/>
      <dgm:spPr/>
    </dgm:pt>
    <dgm:pt modelId="{BE5709B4-C00B-4AC9-A744-23F308ED8201}" type="pres">
      <dgm:prSet presAssocID="{6BA9B8DE-FFC2-4ABB-B214-1E9028B70397}" presName="hierRoot2" presStyleCnt="0">
        <dgm:presLayoutVars>
          <dgm:hierBranch val="init"/>
        </dgm:presLayoutVars>
      </dgm:prSet>
      <dgm:spPr/>
    </dgm:pt>
    <dgm:pt modelId="{BF7BC52E-EDB7-46E0-9585-389FD735D8C7}" type="pres">
      <dgm:prSet presAssocID="{6BA9B8DE-FFC2-4ABB-B214-1E9028B70397}" presName="rootComposite" presStyleCnt="0"/>
      <dgm:spPr/>
    </dgm:pt>
    <dgm:pt modelId="{7556BB4F-3390-4745-88F7-7B2CBA7EB545}" type="pres">
      <dgm:prSet presAssocID="{6BA9B8DE-FFC2-4ABB-B214-1E9028B70397}" presName="rootText" presStyleLbl="node4" presStyleIdx="0" presStyleCnt="34">
        <dgm:presLayoutVars>
          <dgm:chPref val="3"/>
        </dgm:presLayoutVars>
      </dgm:prSet>
      <dgm:spPr/>
    </dgm:pt>
    <dgm:pt modelId="{947054D6-4A05-4F06-A00C-7A9D08550CFB}" type="pres">
      <dgm:prSet presAssocID="{6BA9B8DE-FFC2-4ABB-B214-1E9028B70397}" presName="rootConnector" presStyleLbl="node4" presStyleIdx="0" presStyleCnt="34"/>
      <dgm:spPr/>
    </dgm:pt>
    <dgm:pt modelId="{4B815A9A-63D5-4004-B13E-7031DDD7959A}" type="pres">
      <dgm:prSet presAssocID="{6BA9B8DE-FFC2-4ABB-B214-1E9028B70397}" presName="hierChild4" presStyleCnt="0"/>
      <dgm:spPr/>
    </dgm:pt>
    <dgm:pt modelId="{EFBAAD65-B1CE-4280-8BED-65588BD11DE5}" type="pres">
      <dgm:prSet presAssocID="{6BA9B8DE-FFC2-4ABB-B214-1E9028B70397}" presName="hierChild5" presStyleCnt="0"/>
      <dgm:spPr/>
    </dgm:pt>
    <dgm:pt modelId="{98CB8A70-B224-4AC4-961B-A171609EEBB4}" type="pres">
      <dgm:prSet presAssocID="{FD7DF7DA-15B2-41D4-BC56-F6FC45D528DA}" presName="hierChild5" presStyleCnt="0"/>
      <dgm:spPr/>
    </dgm:pt>
    <dgm:pt modelId="{12B6E4E9-B123-4179-8B4D-7A167FC7C6A1}" type="pres">
      <dgm:prSet presAssocID="{5F5DE99F-81F8-4CC1-8BE3-A1D57546D7BA}" presName="Name37" presStyleLbl="parChTrans1D3" presStyleIdx="1" presStyleCnt="8"/>
      <dgm:spPr/>
    </dgm:pt>
    <dgm:pt modelId="{72352037-1672-40C9-9AD4-7D697AD31D09}" type="pres">
      <dgm:prSet presAssocID="{8D4520F2-0C0D-4868-9E18-169B45791F32}" presName="hierRoot2" presStyleCnt="0">
        <dgm:presLayoutVars>
          <dgm:hierBranch val="init"/>
        </dgm:presLayoutVars>
      </dgm:prSet>
      <dgm:spPr/>
    </dgm:pt>
    <dgm:pt modelId="{59750FBA-80BC-49ED-B77E-E1B5D0BAEB3D}" type="pres">
      <dgm:prSet presAssocID="{8D4520F2-0C0D-4868-9E18-169B45791F32}" presName="rootComposite" presStyleCnt="0"/>
      <dgm:spPr/>
    </dgm:pt>
    <dgm:pt modelId="{D55331BA-DCC4-48EB-B696-13F7CC15F0C4}" type="pres">
      <dgm:prSet presAssocID="{8D4520F2-0C0D-4868-9E18-169B45791F32}" presName="rootText" presStyleLbl="node3" presStyleIdx="1" presStyleCnt="8">
        <dgm:presLayoutVars>
          <dgm:chPref val="3"/>
        </dgm:presLayoutVars>
      </dgm:prSet>
      <dgm:spPr/>
    </dgm:pt>
    <dgm:pt modelId="{5C63E2D1-5C9B-40CA-AAF6-F8FD1D57B0BC}" type="pres">
      <dgm:prSet presAssocID="{8D4520F2-0C0D-4868-9E18-169B45791F32}" presName="rootConnector" presStyleLbl="node3" presStyleIdx="1" presStyleCnt="8"/>
      <dgm:spPr/>
    </dgm:pt>
    <dgm:pt modelId="{8E8C3806-B5E6-448A-8772-5A166945CF24}" type="pres">
      <dgm:prSet presAssocID="{8D4520F2-0C0D-4868-9E18-169B45791F32}" presName="hierChild4" presStyleCnt="0"/>
      <dgm:spPr/>
    </dgm:pt>
    <dgm:pt modelId="{51E97D43-6E91-4D9D-AE96-210957B0E2BA}" type="pres">
      <dgm:prSet presAssocID="{5D1390A5-AA8E-4C44-86B0-ECCDB6290B38}" presName="Name37" presStyleLbl="parChTrans1D4" presStyleIdx="1" presStyleCnt="34"/>
      <dgm:spPr/>
    </dgm:pt>
    <dgm:pt modelId="{324B7A8F-991D-436D-9DBA-5829DD729EF6}" type="pres">
      <dgm:prSet presAssocID="{62004E43-BD4F-4B3C-82A9-3563401D0297}" presName="hierRoot2" presStyleCnt="0">
        <dgm:presLayoutVars>
          <dgm:hierBranch val="init"/>
        </dgm:presLayoutVars>
      </dgm:prSet>
      <dgm:spPr/>
    </dgm:pt>
    <dgm:pt modelId="{8F42DB23-3928-48E5-8FE8-9A35222A2DA5}" type="pres">
      <dgm:prSet presAssocID="{62004E43-BD4F-4B3C-82A9-3563401D0297}" presName="rootComposite" presStyleCnt="0"/>
      <dgm:spPr/>
    </dgm:pt>
    <dgm:pt modelId="{51D6E00D-3A60-4BD6-8467-AB0FEA1F5140}" type="pres">
      <dgm:prSet presAssocID="{62004E43-BD4F-4B3C-82A9-3563401D0297}" presName="rootText" presStyleLbl="node4" presStyleIdx="1" presStyleCnt="34">
        <dgm:presLayoutVars>
          <dgm:chPref val="3"/>
        </dgm:presLayoutVars>
      </dgm:prSet>
      <dgm:spPr/>
    </dgm:pt>
    <dgm:pt modelId="{C5522B36-806C-4892-BAE1-1F086850569A}" type="pres">
      <dgm:prSet presAssocID="{62004E43-BD4F-4B3C-82A9-3563401D0297}" presName="rootConnector" presStyleLbl="node4" presStyleIdx="1" presStyleCnt="34"/>
      <dgm:spPr/>
    </dgm:pt>
    <dgm:pt modelId="{70995215-9E0B-4B97-94B6-C3F32E60AD35}" type="pres">
      <dgm:prSet presAssocID="{62004E43-BD4F-4B3C-82A9-3563401D0297}" presName="hierChild4" presStyleCnt="0"/>
      <dgm:spPr/>
    </dgm:pt>
    <dgm:pt modelId="{F161F2AE-0DE3-469D-B6DB-A7E30837A8A1}" type="pres">
      <dgm:prSet presAssocID="{62004E43-BD4F-4B3C-82A9-3563401D0297}" presName="hierChild5" presStyleCnt="0"/>
      <dgm:spPr/>
    </dgm:pt>
    <dgm:pt modelId="{D6843E31-152D-4A3C-AB67-66098DE2ADA7}" type="pres">
      <dgm:prSet presAssocID="{3A3EA6F7-20DB-4DC0-831B-C7E3F09C4253}" presName="Name37" presStyleLbl="parChTrans1D4" presStyleIdx="2" presStyleCnt="34"/>
      <dgm:spPr/>
    </dgm:pt>
    <dgm:pt modelId="{0F535EC9-5EDE-4BD0-BDBF-C0B7AECE5D34}" type="pres">
      <dgm:prSet presAssocID="{97213256-DA6F-44B2-BCEB-EAA20285A6E9}" presName="hierRoot2" presStyleCnt="0">
        <dgm:presLayoutVars>
          <dgm:hierBranch val="init"/>
        </dgm:presLayoutVars>
      </dgm:prSet>
      <dgm:spPr/>
    </dgm:pt>
    <dgm:pt modelId="{84FD42DC-4A0A-42EF-90D1-70F47042550A}" type="pres">
      <dgm:prSet presAssocID="{97213256-DA6F-44B2-BCEB-EAA20285A6E9}" presName="rootComposite" presStyleCnt="0"/>
      <dgm:spPr/>
    </dgm:pt>
    <dgm:pt modelId="{CAB51B5E-1AD8-43FC-B6EB-C700A7036564}" type="pres">
      <dgm:prSet presAssocID="{97213256-DA6F-44B2-BCEB-EAA20285A6E9}" presName="rootText" presStyleLbl="node4" presStyleIdx="2" presStyleCnt="34">
        <dgm:presLayoutVars>
          <dgm:chPref val="3"/>
        </dgm:presLayoutVars>
      </dgm:prSet>
      <dgm:spPr/>
    </dgm:pt>
    <dgm:pt modelId="{2A82E2DB-A3E0-4A3C-B5BE-CC20049DA691}" type="pres">
      <dgm:prSet presAssocID="{97213256-DA6F-44B2-BCEB-EAA20285A6E9}" presName="rootConnector" presStyleLbl="node4" presStyleIdx="2" presStyleCnt="34"/>
      <dgm:spPr/>
    </dgm:pt>
    <dgm:pt modelId="{8E5DEF19-55F9-4592-96AC-84AE228854C2}" type="pres">
      <dgm:prSet presAssocID="{97213256-DA6F-44B2-BCEB-EAA20285A6E9}" presName="hierChild4" presStyleCnt="0"/>
      <dgm:spPr/>
    </dgm:pt>
    <dgm:pt modelId="{ACC2F546-3518-4917-A833-67226D5AF997}" type="pres">
      <dgm:prSet presAssocID="{97213256-DA6F-44B2-BCEB-EAA20285A6E9}" presName="hierChild5" presStyleCnt="0"/>
      <dgm:spPr/>
    </dgm:pt>
    <dgm:pt modelId="{6DEE4628-97A6-4094-841A-16AA0D74FF64}" type="pres">
      <dgm:prSet presAssocID="{C7061D61-1CAA-4343-A151-129CFD3BDF44}" presName="Name37" presStyleLbl="parChTrans1D4" presStyleIdx="3" presStyleCnt="34"/>
      <dgm:spPr/>
    </dgm:pt>
    <dgm:pt modelId="{FCAAF99E-0E36-40DB-9686-CD1C40126539}" type="pres">
      <dgm:prSet presAssocID="{B4E509E2-883D-4B4B-8D33-1CB382FA12C5}" presName="hierRoot2" presStyleCnt="0">
        <dgm:presLayoutVars>
          <dgm:hierBranch val="init"/>
        </dgm:presLayoutVars>
      </dgm:prSet>
      <dgm:spPr/>
    </dgm:pt>
    <dgm:pt modelId="{6CD39EFF-E719-4D23-8F17-60A3AF88DCBF}" type="pres">
      <dgm:prSet presAssocID="{B4E509E2-883D-4B4B-8D33-1CB382FA12C5}" presName="rootComposite" presStyleCnt="0"/>
      <dgm:spPr/>
    </dgm:pt>
    <dgm:pt modelId="{B32C63E7-40ED-47C7-A9B6-74A5C9A2054A}" type="pres">
      <dgm:prSet presAssocID="{B4E509E2-883D-4B4B-8D33-1CB382FA12C5}" presName="rootText" presStyleLbl="node4" presStyleIdx="3" presStyleCnt="34">
        <dgm:presLayoutVars>
          <dgm:chPref val="3"/>
        </dgm:presLayoutVars>
      </dgm:prSet>
      <dgm:spPr/>
    </dgm:pt>
    <dgm:pt modelId="{7A942A50-CDE2-4F5A-8839-740DE9693647}" type="pres">
      <dgm:prSet presAssocID="{B4E509E2-883D-4B4B-8D33-1CB382FA12C5}" presName="rootConnector" presStyleLbl="node4" presStyleIdx="3" presStyleCnt="34"/>
      <dgm:spPr/>
    </dgm:pt>
    <dgm:pt modelId="{4F022D66-C024-4F9C-86AA-123EFD67A7C8}" type="pres">
      <dgm:prSet presAssocID="{B4E509E2-883D-4B4B-8D33-1CB382FA12C5}" presName="hierChild4" presStyleCnt="0"/>
      <dgm:spPr/>
    </dgm:pt>
    <dgm:pt modelId="{12F215BF-5D35-4024-9FBD-C5AE6997A73E}" type="pres">
      <dgm:prSet presAssocID="{B4E509E2-883D-4B4B-8D33-1CB382FA12C5}" presName="hierChild5" presStyleCnt="0"/>
      <dgm:spPr/>
    </dgm:pt>
    <dgm:pt modelId="{64F9BC79-E380-4D48-8DD2-773964FA533F}" type="pres">
      <dgm:prSet presAssocID="{D7DCF071-0549-4667-A437-9C8B15D03081}" presName="Name37" presStyleLbl="parChTrans1D4" presStyleIdx="4" presStyleCnt="34"/>
      <dgm:spPr/>
    </dgm:pt>
    <dgm:pt modelId="{781B1C71-899E-41B4-BADC-C62FB9D580F1}" type="pres">
      <dgm:prSet presAssocID="{F4CEEA35-E7AC-47D7-A62C-BD6DD31F82FA}" presName="hierRoot2" presStyleCnt="0">
        <dgm:presLayoutVars>
          <dgm:hierBranch val="init"/>
        </dgm:presLayoutVars>
      </dgm:prSet>
      <dgm:spPr/>
    </dgm:pt>
    <dgm:pt modelId="{17B4D38F-CD5E-4E18-A2DD-09440FE4C788}" type="pres">
      <dgm:prSet presAssocID="{F4CEEA35-E7AC-47D7-A62C-BD6DD31F82FA}" presName="rootComposite" presStyleCnt="0"/>
      <dgm:spPr/>
    </dgm:pt>
    <dgm:pt modelId="{21C26663-EBE5-49FC-A51F-98EC26871F14}" type="pres">
      <dgm:prSet presAssocID="{F4CEEA35-E7AC-47D7-A62C-BD6DD31F82FA}" presName="rootText" presStyleLbl="node4" presStyleIdx="4" presStyleCnt="34">
        <dgm:presLayoutVars>
          <dgm:chPref val="3"/>
        </dgm:presLayoutVars>
      </dgm:prSet>
      <dgm:spPr/>
    </dgm:pt>
    <dgm:pt modelId="{5462571F-2ADA-48AB-9461-4F2677A99F80}" type="pres">
      <dgm:prSet presAssocID="{F4CEEA35-E7AC-47D7-A62C-BD6DD31F82FA}" presName="rootConnector" presStyleLbl="node4" presStyleIdx="4" presStyleCnt="34"/>
      <dgm:spPr/>
    </dgm:pt>
    <dgm:pt modelId="{5203C0CC-1D26-4850-B263-8012F2AF7B37}" type="pres">
      <dgm:prSet presAssocID="{F4CEEA35-E7AC-47D7-A62C-BD6DD31F82FA}" presName="hierChild4" presStyleCnt="0"/>
      <dgm:spPr/>
    </dgm:pt>
    <dgm:pt modelId="{092F7945-E11F-48BC-9CDA-EAA0421A920A}" type="pres">
      <dgm:prSet presAssocID="{F4CEEA35-E7AC-47D7-A62C-BD6DD31F82FA}" presName="hierChild5" presStyleCnt="0"/>
      <dgm:spPr/>
    </dgm:pt>
    <dgm:pt modelId="{6772FC43-4C3E-4D33-A81A-2819400CCA35}" type="pres">
      <dgm:prSet presAssocID="{4C88687F-AC04-45AA-9935-03C7B74B5110}" presName="Name37" presStyleLbl="parChTrans1D4" presStyleIdx="5" presStyleCnt="34"/>
      <dgm:spPr/>
    </dgm:pt>
    <dgm:pt modelId="{0A1DF905-1B28-4BE7-B6EB-B494EFB91AF6}" type="pres">
      <dgm:prSet presAssocID="{6247CE87-FB29-4454-8E13-628490E063F3}" presName="hierRoot2" presStyleCnt="0">
        <dgm:presLayoutVars>
          <dgm:hierBranch val="init"/>
        </dgm:presLayoutVars>
      </dgm:prSet>
      <dgm:spPr/>
    </dgm:pt>
    <dgm:pt modelId="{A2B8F5AB-642F-4920-8A3C-82AAF0EA987F}" type="pres">
      <dgm:prSet presAssocID="{6247CE87-FB29-4454-8E13-628490E063F3}" presName="rootComposite" presStyleCnt="0"/>
      <dgm:spPr/>
    </dgm:pt>
    <dgm:pt modelId="{363C3869-A1B7-480D-8188-CC7345BC1664}" type="pres">
      <dgm:prSet presAssocID="{6247CE87-FB29-4454-8E13-628490E063F3}" presName="rootText" presStyleLbl="node4" presStyleIdx="5" presStyleCnt="34">
        <dgm:presLayoutVars>
          <dgm:chPref val="3"/>
        </dgm:presLayoutVars>
      </dgm:prSet>
      <dgm:spPr/>
    </dgm:pt>
    <dgm:pt modelId="{F8A012DF-E758-46A2-8CC2-9061DB3A8083}" type="pres">
      <dgm:prSet presAssocID="{6247CE87-FB29-4454-8E13-628490E063F3}" presName="rootConnector" presStyleLbl="node4" presStyleIdx="5" presStyleCnt="34"/>
      <dgm:spPr/>
    </dgm:pt>
    <dgm:pt modelId="{2D6E8530-3E4C-474E-9BC4-5C76078D3A25}" type="pres">
      <dgm:prSet presAssocID="{6247CE87-FB29-4454-8E13-628490E063F3}" presName="hierChild4" presStyleCnt="0"/>
      <dgm:spPr/>
    </dgm:pt>
    <dgm:pt modelId="{AC7ADA68-0622-40BF-B957-792962E56AFA}" type="pres">
      <dgm:prSet presAssocID="{6247CE87-FB29-4454-8E13-628490E063F3}" presName="hierChild5" presStyleCnt="0"/>
      <dgm:spPr/>
    </dgm:pt>
    <dgm:pt modelId="{B352AB00-09D8-4CAF-A563-94C4997441B9}" type="pres">
      <dgm:prSet presAssocID="{8D4520F2-0C0D-4868-9E18-169B45791F32}" presName="hierChild5" presStyleCnt="0"/>
      <dgm:spPr/>
    </dgm:pt>
    <dgm:pt modelId="{54EDE351-E7BF-41E0-A2D7-BA1C0A325E2B}" type="pres">
      <dgm:prSet presAssocID="{51876BE8-C803-4825-8EBE-F21671F134D3}" presName="hierChild5" presStyleCnt="0"/>
      <dgm:spPr/>
    </dgm:pt>
    <dgm:pt modelId="{9126C535-8242-46B7-8DD1-355F19C52E67}" type="pres">
      <dgm:prSet presAssocID="{285EA868-F6C9-4046-80B5-174479327B46}" presName="Name37" presStyleLbl="parChTrans1D2" presStyleIdx="1" presStyleCnt="3"/>
      <dgm:spPr/>
    </dgm:pt>
    <dgm:pt modelId="{2ACDA5A7-C409-4817-A8E0-D4DE203C4084}" type="pres">
      <dgm:prSet presAssocID="{1A790335-E892-447B-8C05-7BD9650014C4}" presName="hierRoot2" presStyleCnt="0">
        <dgm:presLayoutVars>
          <dgm:hierBranch val="init"/>
        </dgm:presLayoutVars>
      </dgm:prSet>
      <dgm:spPr/>
    </dgm:pt>
    <dgm:pt modelId="{A2D1A318-FD7B-4DAC-B202-3F1A86821DF0}" type="pres">
      <dgm:prSet presAssocID="{1A790335-E892-447B-8C05-7BD9650014C4}" presName="rootComposite" presStyleCnt="0"/>
      <dgm:spPr/>
    </dgm:pt>
    <dgm:pt modelId="{C740A8C8-7C0B-4A5C-962F-E961B782660F}" type="pres">
      <dgm:prSet presAssocID="{1A790335-E892-447B-8C05-7BD9650014C4}" presName="rootText" presStyleLbl="node2" presStyleIdx="1" presStyleCnt="3">
        <dgm:presLayoutVars>
          <dgm:chPref val="3"/>
        </dgm:presLayoutVars>
      </dgm:prSet>
      <dgm:spPr/>
    </dgm:pt>
    <dgm:pt modelId="{5A056497-5A0A-4CD8-B279-E2411D8B8F3E}" type="pres">
      <dgm:prSet presAssocID="{1A790335-E892-447B-8C05-7BD9650014C4}" presName="rootConnector" presStyleLbl="node2" presStyleIdx="1" presStyleCnt="3"/>
      <dgm:spPr/>
    </dgm:pt>
    <dgm:pt modelId="{0C646714-0A6F-4337-85A0-EC7168BFFE3F}" type="pres">
      <dgm:prSet presAssocID="{1A790335-E892-447B-8C05-7BD9650014C4}" presName="hierChild4" presStyleCnt="0"/>
      <dgm:spPr/>
    </dgm:pt>
    <dgm:pt modelId="{B948B688-9AF9-468D-AB5E-FFE1C6612658}" type="pres">
      <dgm:prSet presAssocID="{72517B2F-2DB5-483C-99C2-A38C4CA6C6D6}" presName="Name37" presStyleLbl="parChTrans1D3" presStyleIdx="2" presStyleCnt="8"/>
      <dgm:spPr/>
    </dgm:pt>
    <dgm:pt modelId="{EBF40BA4-8FDA-4878-B734-50D86526BF0C}" type="pres">
      <dgm:prSet presAssocID="{F66BC572-97CB-400F-8D19-59C80F190112}" presName="hierRoot2" presStyleCnt="0">
        <dgm:presLayoutVars>
          <dgm:hierBranch val="init"/>
        </dgm:presLayoutVars>
      </dgm:prSet>
      <dgm:spPr/>
    </dgm:pt>
    <dgm:pt modelId="{5A9E18BE-37AC-412C-AE6E-5E1689B5F45A}" type="pres">
      <dgm:prSet presAssocID="{F66BC572-97CB-400F-8D19-59C80F190112}" presName="rootComposite" presStyleCnt="0"/>
      <dgm:spPr/>
    </dgm:pt>
    <dgm:pt modelId="{39ABDE7D-1B38-449F-9EE4-29E2D63A3089}" type="pres">
      <dgm:prSet presAssocID="{F66BC572-97CB-400F-8D19-59C80F190112}" presName="rootText" presStyleLbl="node3" presStyleIdx="2" presStyleCnt="8">
        <dgm:presLayoutVars>
          <dgm:chPref val="3"/>
        </dgm:presLayoutVars>
      </dgm:prSet>
      <dgm:spPr/>
    </dgm:pt>
    <dgm:pt modelId="{AE032448-612C-4C32-AC67-DC501B524CCA}" type="pres">
      <dgm:prSet presAssocID="{F66BC572-97CB-400F-8D19-59C80F190112}" presName="rootConnector" presStyleLbl="node3" presStyleIdx="2" presStyleCnt="8"/>
      <dgm:spPr/>
    </dgm:pt>
    <dgm:pt modelId="{DDAF1CFD-8965-4AAB-BE6A-F4DBC93EA08E}" type="pres">
      <dgm:prSet presAssocID="{F66BC572-97CB-400F-8D19-59C80F190112}" presName="hierChild4" presStyleCnt="0"/>
      <dgm:spPr/>
    </dgm:pt>
    <dgm:pt modelId="{5A236F16-A020-4419-B99A-6A01CDB3738E}" type="pres">
      <dgm:prSet presAssocID="{1F74F6EF-960C-4122-808A-82D7521F3BD7}" presName="Name37" presStyleLbl="parChTrans1D4" presStyleIdx="6" presStyleCnt="34"/>
      <dgm:spPr/>
    </dgm:pt>
    <dgm:pt modelId="{34686AEE-EFA4-4E95-BE8E-83131A4409B2}" type="pres">
      <dgm:prSet presAssocID="{E6184582-0A21-4A6A-B957-6F32AF4AA2DA}" presName="hierRoot2" presStyleCnt="0">
        <dgm:presLayoutVars>
          <dgm:hierBranch val="init"/>
        </dgm:presLayoutVars>
      </dgm:prSet>
      <dgm:spPr/>
    </dgm:pt>
    <dgm:pt modelId="{CE555AC5-AEF5-4389-B5DF-BE6B0D83EAD4}" type="pres">
      <dgm:prSet presAssocID="{E6184582-0A21-4A6A-B957-6F32AF4AA2DA}" presName="rootComposite" presStyleCnt="0"/>
      <dgm:spPr/>
    </dgm:pt>
    <dgm:pt modelId="{296CEC49-B958-4C2C-AA4E-CDCFA29C8B74}" type="pres">
      <dgm:prSet presAssocID="{E6184582-0A21-4A6A-B957-6F32AF4AA2DA}" presName="rootText" presStyleLbl="node4" presStyleIdx="6" presStyleCnt="34">
        <dgm:presLayoutVars>
          <dgm:chPref val="3"/>
        </dgm:presLayoutVars>
      </dgm:prSet>
      <dgm:spPr/>
    </dgm:pt>
    <dgm:pt modelId="{413730CA-6A96-4A37-BB04-2E3A6C48BB25}" type="pres">
      <dgm:prSet presAssocID="{E6184582-0A21-4A6A-B957-6F32AF4AA2DA}" presName="rootConnector" presStyleLbl="node4" presStyleIdx="6" presStyleCnt="34"/>
      <dgm:spPr/>
    </dgm:pt>
    <dgm:pt modelId="{37F7EEF1-CEEE-4296-AF2D-E22E06DC4883}" type="pres">
      <dgm:prSet presAssocID="{E6184582-0A21-4A6A-B957-6F32AF4AA2DA}" presName="hierChild4" presStyleCnt="0"/>
      <dgm:spPr/>
    </dgm:pt>
    <dgm:pt modelId="{C10611B0-351F-45F7-A63B-968E7459C4C3}" type="pres">
      <dgm:prSet presAssocID="{E6184582-0A21-4A6A-B957-6F32AF4AA2DA}" presName="hierChild5" presStyleCnt="0"/>
      <dgm:spPr/>
    </dgm:pt>
    <dgm:pt modelId="{61FA09A4-9837-4961-A859-1DA59B724209}" type="pres">
      <dgm:prSet presAssocID="{53989BDF-D145-4D3C-BEA3-27BCFF61D2C4}" presName="Name37" presStyleLbl="parChTrans1D4" presStyleIdx="7" presStyleCnt="34"/>
      <dgm:spPr/>
    </dgm:pt>
    <dgm:pt modelId="{6C8272C4-152E-4D62-A1FE-B321EF920A75}" type="pres">
      <dgm:prSet presAssocID="{A351CFE0-B5DC-4AC7-92E0-F407F0D643EA}" presName="hierRoot2" presStyleCnt="0">
        <dgm:presLayoutVars>
          <dgm:hierBranch val="init"/>
        </dgm:presLayoutVars>
      </dgm:prSet>
      <dgm:spPr/>
    </dgm:pt>
    <dgm:pt modelId="{9C1BB027-2DA4-427E-A83A-3091E578D7D3}" type="pres">
      <dgm:prSet presAssocID="{A351CFE0-B5DC-4AC7-92E0-F407F0D643EA}" presName="rootComposite" presStyleCnt="0"/>
      <dgm:spPr/>
    </dgm:pt>
    <dgm:pt modelId="{6D159D5B-7C17-4D2D-BCD7-5099EEC9267D}" type="pres">
      <dgm:prSet presAssocID="{A351CFE0-B5DC-4AC7-92E0-F407F0D643EA}" presName="rootText" presStyleLbl="node4" presStyleIdx="7" presStyleCnt="34">
        <dgm:presLayoutVars>
          <dgm:chPref val="3"/>
        </dgm:presLayoutVars>
      </dgm:prSet>
      <dgm:spPr/>
    </dgm:pt>
    <dgm:pt modelId="{056DCAD8-998D-481A-B383-9586E0F1BA5F}" type="pres">
      <dgm:prSet presAssocID="{A351CFE0-B5DC-4AC7-92E0-F407F0D643EA}" presName="rootConnector" presStyleLbl="node4" presStyleIdx="7" presStyleCnt="34"/>
      <dgm:spPr/>
    </dgm:pt>
    <dgm:pt modelId="{FBDF39FC-B6BA-4AD3-8AE7-7752E72A0FCB}" type="pres">
      <dgm:prSet presAssocID="{A351CFE0-B5DC-4AC7-92E0-F407F0D643EA}" presName="hierChild4" presStyleCnt="0"/>
      <dgm:spPr/>
    </dgm:pt>
    <dgm:pt modelId="{9D1C4F7E-D694-45E3-B2B2-F7B99E7A1BD2}" type="pres">
      <dgm:prSet presAssocID="{A351CFE0-B5DC-4AC7-92E0-F407F0D643EA}" presName="hierChild5" presStyleCnt="0"/>
      <dgm:spPr/>
    </dgm:pt>
    <dgm:pt modelId="{7AB8B6D8-E9F1-448C-81C1-0684AFB7D6DF}" type="pres">
      <dgm:prSet presAssocID="{568AAEDE-E47E-46E5-A268-D924E79D6E40}" presName="Name37" presStyleLbl="parChTrans1D4" presStyleIdx="8" presStyleCnt="34"/>
      <dgm:spPr/>
    </dgm:pt>
    <dgm:pt modelId="{4E632294-4C94-4D59-9D31-A8482EFAAEAF}" type="pres">
      <dgm:prSet presAssocID="{21AABAA5-A69E-4A35-8DE7-B500F1B11019}" presName="hierRoot2" presStyleCnt="0">
        <dgm:presLayoutVars>
          <dgm:hierBranch val="init"/>
        </dgm:presLayoutVars>
      </dgm:prSet>
      <dgm:spPr/>
    </dgm:pt>
    <dgm:pt modelId="{7F2D4672-6F95-451E-A071-B9BD1F3615D6}" type="pres">
      <dgm:prSet presAssocID="{21AABAA5-A69E-4A35-8DE7-B500F1B11019}" presName="rootComposite" presStyleCnt="0"/>
      <dgm:spPr/>
    </dgm:pt>
    <dgm:pt modelId="{7BA8E780-3B6D-4B78-B5B9-A9A80011919C}" type="pres">
      <dgm:prSet presAssocID="{21AABAA5-A69E-4A35-8DE7-B500F1B11019}" presName="rootText" presStyleLbl="node4" presStyleIdx="8" presStyleCnt="34">
        <dgm:presLayoutVars>
          <dgm:chPref val="3"/>
        </dgm:presLayoutVars>
      </dgm:prSet>
      <dgm:spPr/>
    </dgm:pt>
    <dgm:pt modelId="{58A2B39D-FAB7-4B0B-87DD-98619C49BDEA}" type="pres">
      <dgm:prSet presAssocID="{21AABAA5-A69E-4A35-8DE7-B500F1B11019}" presName="rootConnector" presStyleLbl="node4" presStyleIdx="8" presStyleCnt="34"/>
      <dgm:spPr/>
    </dgm:pt>
    <dgm:pt modelId="{CADB80B7-0827-4283-8AF3-82FCB9ED7789}" type="pres">
      <dgm:prSet presAssocID="{21AABAA5-A69E-4A35-8DE7-B500F1B11019}" presName="hierChild4" presStyleCnt="0"/>
      <dgm:spPr/>
    </dgm:pt>
    <dgm:pt modelId="{5142C2DA-DC4F-43F0-8923-C73909A5A528}" type="pres">
      <dgm:prSet presAssocID="{21AABAA5-A69E-4A35-8DE7-B500F1B11019}" presName="hierChild5" presStyleCnt="0"/>
      <dgm:spPr/>
    </dgm:pt>
    <dgm:pt modelId="{56DC036F-AB61-47FD-81DD-A03213D687C1}" type="pres">
      <dgm:prSet presAssocID="{F66BC572-97CB-400F-8D19-59C80F190112}" presName="hierChild5" presStyleCnt="0"/>
      <dgm:spPr/>
    </dgm:pt>
    <dgm:pt modelId="{A5A912EA-0E78-4F97-815F-742FB1B31C1E}" type="pres">
      <dgm:prSet presAssocID="{10914424-5B9D-4579-9419-D1E2973F9826}" presName="Name37" presStyleLbl="parChTrans1D3" presStyleIdx="3" presStyleCnt="8"/>
      <dgm:spPr/>
    </dgm:pt>
    <dgm:pt modelId="{2766986C-8FE9-404D-94F3-FFF38FE2C336}" type="pres">
      <dgm:prSet presAssocID="{8DE46B05-466E-41B3-AA53-C6FDB6775728}" presName="hierRoot2" presStyleCnt="0">
        <dgm:presLayoutVars>
          <dgm:hierBranch val="init"/>
        </dgm:presLayoutVars>
      </dgm:prSet>
      <dgm:spPr/>
    </dgm:pt>
    <dgm:pt modelId="{44CCDA02-0F19-4F59-8023-37ACF02C49A8}" type="pres">
      <dgm:prSet presAssocID="{8DE46B05-466E-41B3-AA53-C6FDB6775728}" presName="rootComposite" presStyleCnt="0"/>
      <dgm:spPr/>
    </dgm:pt>
    <dgm:pt modelId="{B4A6C7A8-ED03-426E-8252-AAA981DCB901}" type="pres">
      <dgm:prSet presAssocID="{8DE46B05-466E-41B3-AA53-C6FDB6775728}" presName="rootText" presStyleLbl="node3" presStyleIdx="3" presStyleCnt="8">
        <dgm:presLayoutVars>
          <dgm:chPref val="3"/>
        </dgm:presLayoutVars>
      </dgm:prSet>
      <dgm:spPr/>
    </dgm:pt>
    <dgm:pt modelId="{FD232980-7390-4B52-83FF-2BB62EFBE937}" type="pres">
      <dgm:prSet presAssocID="{8DE46B05-466E-41B3-AA53-C6FDB6775728}" presName="rootConnector" presStyleLbl="node3" presStyleIdx="3" presStyleCnt="8"/>
      <dgm:spPr/>
    </dgm:pt>
    <dgm:pt modelId="{9EB3EA28-C90F-44F3-AE43-88349CFF8CFF}" type="pres">
      <dgm:prSet presAssocID="{8DE46B05-466E-41B3-AA53-C6FDB6775728}" presName="hierChild4" presStyleCnt="0"/>
      <dgm:spPr/>
    </dgm:pt>
    <dgm:pt modelId="{F9DB6892-3D8C-4DC7-8C72-3E1DE36F9BD1}" type="pres">
      <dgm:prSet presAssocID="{F2026C93-DB05-429C-9E29-687420B792B6}" presName="Name37" presStyleLbl="parChTrans1D4" presStyleIdx="9" presStyleCnt="34"/>
      <dgm:spPr/>
    </dgm:pt>
    <dgm:pt modelId="{C88B54D6-2CD6-4722-9287-E3A1E8240156}" type="pres">
      <dgm:prSet presAssocID="{B1072006-0A49-449B-ABC8-F6751825CB1C}" presName="hierRoot2" presStyleCnt="0">
        <dgm:presLayoutVars>
          <dgm:hierBranch val="init"/>
        </dgm:presLayoutVars>
      </dgm:prSet>
      <dgm:spPr/>
    </dgm:pt>
    <dgm:pt modelId="{59E49F88-DC6D-4252-8525-D8869D90F4EC}" type="pres">
      <dgm:prSet presAssocID="{B1072006-0A49-449B-ABC8-F6751825CB1C}" presName="rootComposite" presStyleCnt="0"/>
      <dgm:spPr/>
    </dgm:pt>
    <dgm:pt modelId="{97C67410-FC71-44BD-891B-8981FD87C969}" type="pres">
      <dgm:prSet presAssocID="{B1072006-0A49-449B-ABC8-F6751825CB1C}" presName="rootText" presStyleLbl="node4" presStyleIdx="9" presStyleCnt="34">
        <dgm:presLayoutVars>
          <dgm:chPref val="3"/>
        </dgm:presLayoutVars>
      </dgm:prSet>
      <dgm:spPr/>
    </dgm:pt>
    <dgm:pt modelId="{A4BE065C-2C5E-4F1B-9A2D-7317A398607C}" type="pres">
      <dgm:prSet presAssocID="{B1072006-0A49-449B-ABC8-F6751825CB1C}" presName="rootConnector" presStyleLbl="node4" presStyleIdx="9" presStyleCnt="34"/>
      <dgm:spPr/>
    </dgm:pt>
    <dgm:pt modelId="{C3FF9B82-C2A2-428D-8190-2BFE05C2A2D1}" type="pres">
      <dgm:prSet presAssocID="{B1072006-0A49-449B-ABC8-F6751825CB1C}" presName="hierChild4" presStyleCnt="0"/>
      <dgm:spPr/>
    </dgm:pt>
    <dgm:pt modelId="{0DC7CCC6-E135-4B02-81E7-2FC5B831FB10}" type="pres">
      <dgm:prSet presAssocID="{B1072006-0A49-449B-ABC8-F6751825CB1C}" presName="hierChild5" presStyleCnt="0"/>
      <dgm:spPr/>
    </dgm:pt>
    <dgm:pt modelId="{CAFC1A34-3675-41A1-BBBE-A0D5031CC83A}" type="pres">
      <dgm:prSet presAssocID="{B6B0CE2F-FD56-42CA-A68F-21DF0A48FC5F}" presName="Name37" presStyleLbl="parChTrans1D4" presStyleIdx="10" presStyleCnt="34"/>
      <dgm:spPr/>
    </dgm:pt>
    <dgm:pt modelId="{8B483383-1324-40F3-B193-0F1114EF1E55}" type="pres">
      <dgm:prSet presAssocID="{E9997DE4-0C8B-47C4-AB9A-F3EEBC2ECF01}" presName="hierRoot2" presStyleCnt="0">
        <dgm:presLayoutVars>
          <dgm:hierBranch val="init"/>
        </dgm:presLayoutVars>
      </dgm:prSet>
      <dgm:spPr/>
    </dgm:pt>
    <dgm:pt modelId="{7B53BB47-753B-4FF9-A3F1-0EEF75E03852}" type="pres">
      <dgm:prSet presAssocID="{E9997DE4-0C8B-47C4-AB9A-F3EEBC2ECF01}" presName="rootComposite" presStyleCnt="0"/>
      <dgm:spPr/>
    </dgm:pt>
    <dgm:pt modelId="{2A4F41C3-99D7-438B-98EB-D5328F83B38E}" type="pres">
      <dgm:prSet presAssocID="{E9997DE4-0C8B-47C4-AB9A-F3EEBC2ECF01}" presName="rootText" presStyleLbl="node4" presStyleIdx="10" presStyleCnt="34">
        <dgm:presLayoutVars>
          <dgm:chPref val="3"/>
        </dgm:presLayoutVars>
      </dgm:prSet>
      <dgm:spPr/>
    </dgm:pt>
    <dgm:pt modelId="{60254EDC-DF45-4BAC-8BBB-6621FAF9F575}" type="pres">
      <dgm:prSet presAssocID="{E9997DE4-0C8B-47C4-AB9A-F3EEBC2ECF01}" presName="rootConnector" presStyleLbl="node4" presStyleIdx="10" presStyleCnt="34"/>
      <dgm:spPr/>
    </dgm:pt>
    <dgm:pt modelId="{BBF0A232-B118-49EE-A88D-346FF65A0889}" type="pres">
      <dgm:prSet presAssocID="{E9997DE4-0C8B-47C4-AB9A-F3EEBC2ECF01}" presName="hierChild4" presStyleCnt="0"/>
      <dgm:spPr/>
    </dgm:pt>
    <dgm:pt modelId="{13B812C8-4B4B-4169-8ADC-E04FD958578E}" type="pres">
      <dgm:prSet presAssocID="{E9997DE4-0C8B-47C4-AB9A-F3EEBC2ECF01}" presName="hierChild5" presStyleCnt="0"/>
      <dgm:spPr/>
    </dgm:pt>
    <dgm:pt modelId="{0E3920DA-7D71-4AFA-B012-046782A6F3BF}" type="pres">
      <dgm:prSet presAssocID="{99ED51EE-4218-495F-9CED-01A4ACF23306}" presName="Name37" presStyleLbl="parChTrans1D4" presStyleIdx="11" presStyleCnt="34"/>
      <dgm:spPr/>
    </dgm:pt>
    <dgm:pt modelId="{2C06DCAC-EC74-4655-BC17-D2337F308513}" type="pres">
      <dgm:prSet presAssocID="{48F50E5F-9ACF-4947-A4EF-CE3714DE01E8}" presName="hierRoot2" presStyleCnt="0">
        <dgm:presLayoutVars>
          <dgm:hierBranch val="init"/>
        </dgm:presLayoutVars>
      </dgm:prSet>
      <dgm:spPr/>
    </dgm:pt>
    <dgm:pt modelId="{EF46273A-A322-4A34-9C6B-9B8C87E5B9DF}" type="pres">
      <dgm:prSet presAssocID="{48F50E5F-9ACF-4947-A4EF-CE3714DE01E8}" presName="rootComposite" presStyleCnt="0"/>
      <dgm:spPr/>
    </dgm:pt>
    <dgm:pt modelId="{2F220ADD-2F7C-48D1-8A0E-84EE40EF989F}" type="pres">
      <dgm:prSet presAssocID="{48F50E5F-9ACF-4947-A4EF-CE3714DE01E8}" presName="rootText" presStyleLbl="node4" presStyleIdx="11" presStyleCnt="34">
        <dgm:presLayoutVars>
          <dgm:chPref val="3"/>
        </dgm:presLayoutVars>
      </dgm:prSet>
      <dgm:spPr/>
    </dgm:pt>
    <dgm:pt modelId="{4AF95768-1736-487B-9197-C87A43781C04}" type="pres">
      <dgm:prSet presAssocID="{48F50E5F-9ACF-4947-A4EF-CE3714DE01E8}" presName="rootConnector" presStyleLbl="node4" presStyleIdx="11" presStyleCnt="34"/>
      <dgm:spPr/>
    </dgm:pt>
    <dgm:pt modelId="{2E6D5500-6929-44DF-AD9C-90DCE6F61397}" type="pres">
      <dgm:prSet presAssocID="{48F50E5F-9ACF-4947-A4EF-CE3714DE01E8}" presName="hierChild4" presStyleCnt="0"/>
      <dgm:spPr/>
    </dgm:pt>
    <dgm:pt modelId="{C0B11C46-44F5-4FB9-9C3D-0567E98942A4}" type="pres">
      <dgm:prSet presAssocID="{876B7495-6C0D-48CE-B5F8-034BD32B630B}" presName="Name37" presStyleLbl="parChTrans1D4" presStyleIdx="12" presStyleCnt="34"/>
      <dgm:spPr/>
    </dgm:pt>
    <dgm:pt modelId="{EA31F4AF-5190-4BFF-80B3-7DE28EDBA30B}" type="pres">
      <dgm:prSet presAssocID="{DC664073-F00B-42FB-931C-3EBDE9F83D21}" presName="hierRoot2" presStyleCnt="0">
        <dgm:presLayoutVars>
          <dgm:hierBranch val="init"/>
        </dgm:presLayoutVars>
      </dgm:prSet>
      <dgm:spPr/>
    </dgm:pt>
    <dgm:pt modelId="{EF993045-EBE1-4C0E-88E7-60EF4340470F}" type="pres">
      <dgm:prSet presAssocID="{DC664073-F00B-42FB-931C-3EBDE9F83D21}" presName="rootComposite" presStyleCnt="0"/>
      <dgm:spPr/>
    </dgm:pt>
    <dgm:pt modelId="{2A56C6DA-463F-488D-A689-855110DBC0A2}" type="pres">
      <dgm:prSet presAssocID="{DC664073-F00B-42FB-931C-3EBDE9F83D21}" presName="rootText" presStyleLbl="node4" presStyleIdx="12" presStyleCnt="34">
        <dgm:presLayoutVars>
          <dgm:chPref val="3"/>
        </dgm:presLayoutVars>
      </dgm:prSet>
      <dgm:spPr/>
    </dgm:pt>
    <dgm:pt modelId="{EFC4E402-EC2C-41FB-8BC5-B00FD201C877}" type="pres">
      <dgm:prSet presAssocID="{DC664073-F00B-42FB-931C-3EBDE9F83D21}" presName="rootConnector" presStyleLbl="node4" presStyleIdx="12" presStyleCnt="34"/>
      <dgm:spPr/>
    </dgm:pt>
    <dgm:pt modelId="{E904668B-781C-4C9E-A712-95CBBFF833CF}" type="pres">
      <dgm:prSet presAssocID="{DC664073-F00B-42FB-931C-3EBDE9F83D21}" presName="hierChild4" presStyleCnt="0"/>
      <dgm:spPr/>
    </dgm:pt>
    <dgm:pt modelId="{9A6BD12D-CFD2-4F3D-94D9-0BD664417EC9}" type="pres">
      <dgm:prSet presAssocID="{DC664073-F00B-42FB-931C-3EBDE9F83D21}" presName="hierChild5" presStyleCnt="0"/>
      <dgm:spPr/>
    </dgm:pt>
    <dgm:pt modelId="{EAB413B6-D46F-4CB8-BDA3-C5A7B66E7081}" type="pres">
      <dgm:prSet presAssocID="{C64E1472-CC29-40E0-8D87-0707FE8730C6}" presName="Name37" presStyleLbl="parChTrans1D4" presStyleIdx="13" presStyleCnt="34"/>
      <dgm:spPr/>
    </dgm:pt>
    <dgm:pt modelId="{6E9B2294-762C-4A5A-845E-89C9F1BF99EC}" type="pres">
      <dgm:prSet presAssocID="{6ACF457E-FBA8-4B42-9132-BFA0C1A1A40B}" presName="hierRoot2" presStyleCnt="0">
        <dgm:presLayoutVars>
          <dgm:hierBranch val="init"/>
        </dgm:presLayoutVars>
      </dgm:prSet>
      <dgm:spPr/>
    </dgm:pt>
    <dgm:pt modelId="{331C926A-1A2C-4303-B38E-560C107ED985}" type="pres">
      <dgm:prSet presAssocID="{6ACF457E-FBA8-4B42-9132-BFA0C1A1A40B}" presName="rootComposite" presStyleCnt="0"/>
      <dgm:spPr/>
    </dgm:pt>
    <dgm:pt modelId="{5233775A-6F91-4A89-8D09-882342C8557D}" type="pres">
      <dgm:prSet presAssocID="{6ACF457E-FBA8-4B42-9132-BFA0C1A1A40B}" presName="rootText" presStyleLbl="node4" presStyleIdx="13" presStyleCnt="34">
        <dgm:presLayoutVars>
          <dgm:chPref val="3"/>
        </dgm:presLayoutVars>
      </dgm:prSet>
      <dgm:spPr/>
    </dgm:pt>
    <dgm:pt modelId="{6D54181A-41C9-4E90-A257-C40BB6CCA9D6}" type="pres">
      <dgm:prSet presAssocID="{6ACF457E-FBA8-4B42-9132-BFA0C1A1A40B}" presName="rootConnector" presStyleLbl="node4" presStyleIdx="13" presStyleCnt="34"/>
      <dgm:spPr/>
    </dgm:pt>
    <dgm:pt modelId="{B720CFBB-2C04-4B7F-B24B-71712F97BE95}" type="pres">
      <dgm:prSet presAssocID="{6ACF457E-FBA8-4B42-9132-BFA0C1A1A40B}" presName="hierChild4" presStyleCnt="0"/>
      <dgm:spPr/>
    </dgm:pt>
    <dgm:pt modelId="{B0E86AA7-D7D6-4624-9E2A-B0AB0929C1CF}" type="pres">
      <dgm:prSet presAssocID="{6ACF457E-FBA8-4B42-9132-BFA0C1A1A40B}" presName="hierChild5" presStyleCnt="0"/>
      <dgm:spPr/>
    </dgm:pt>
    <dgm:pt modelId="{01BBA5C5-3E74-49DF-A570-6CB1B3B9A225}" type="pres">
      <dgm:prSet presAssocID="{08F9AC41-0E66-4400-9C94-A2A701C2EDD0}" presName="Name37" presStyleLbl="parChTrans1D4" presStyleIdx="14" presStyleCnt="34"/>
      <dgm:spPr/>
    </dgm:pt>
    <dgm:pt modelId="{9CC6E7E9-D7B0-455B-8410-21C79F02E4FB}" type="pres">
      <dgm:prSet presAssocID="{B3FB3335-2F53-4AD5-B385-A849FB51C7B1}" presName="hierRoot2" presStyleCnt="0">
        <dgm:presLayoutVars>
          <dgm:hierBranch val="init"/>
        </dgm:presLayoutVars>
      </dgm:prSet>
      <dgm:spPr/>
    </dgm:pt>
    <dgm:pt modelId="{C20DCCCA-1277-48CC-B38E-828928C9BFB0}" type="pres">
      <dgm:prSet presAssocID="{B3FB3335-2F53-4AD5-B385-A849FB51C7B1}" presName="rootComposite" presStyleCnt="0"/>
      <dgm:spPr/>
    </dgm:pt>
    <dgm:pt modelId="{F9A881E3-B9BB-4ED2-9F0B-8C07B0396A4E}" type="pres">
      <dgm:prSet presAssocID="{B3FB3335-2F53-4AD5-B385-A849FB51C7B1}" presName="rootText" presStyleLbl="node4" presStyleIdx="14" presStyleCnt="34">
        <dgm:presLayoutVars>
          <dgm:chPref val="3"/>
        </dgm:presLayoutVars>
      </dgm:prSet>
      <dgm:spPr/>
    </dgm:pt>
    <dgm:pt modelId="{7E4937DF-81A8-4796-B89C-BB6B1BA318F8}" type="pres">
      <dgm:prSet presAssocID="{B3FB3335-2F53-4AD5-B385-A849FB51C7B1}" presName="rootConnector" presStyleLbl="node4" presStyleIdx="14" presStyleCnt="34"/>
      <dgm:spPr/>
    </dgm:pt>
    <dgm:pt modelId="{98FDA285-38E9-47F1-BC51-8516E16D6FC2}" type="pres">
      <dgm:prSet presAssocID="{B3FB3335-2F53-4AD5-B385-A849FB51C7B1}" presName="hierChild4" presStyleCnt="0"/>
      <dgm:spPr/>
    </dgm:pt>
    <dgm:pt modelId="{97F2C0A9-73D3-4406-910A-45227BF313CE}" type="pres">
      <dgm:prSet presAssocID="{B3FB3335-2F53-4AD5-B385-A849FB51C7B1}" presName="hierChild5" presStyleCnt="0"/>
      <dgm:spPr/>
    </dgm:pt>
    <dgm:pt modelId="{C03E2B45-6C59-489D-8133-032BFC36A9A3}" type="pres">
      <dgm:prSet presAssocID="{297C568B-7C49-48BC-83D2-5163415C3B16}" presName="Name37" presStyleLbl="parChTrans1D4" presStyleIdx="15" presStyleCnt="34"/>
      <dgm:spPr/>
    </dgm:pt>
    <dgm:pt modelId="{CE543DE5-8A2C-4025-9700-D8BB31C72A26}" type="pres">
      <dgm:prSet presAssocID="{724FC559-35CB-4246-B7E0-5D6A66ACA6EF}" presName="hierRoot2" presStyleCnt="0">
        <dgm:presLayoutVars>
          <dgm:hierBranch val="init"/>
        </dgm:presLayoutVars>
      </dgm:prSet>
      <dgm:spPr/>
    </dgm:pt>
    <dgm:pt modelId="{EFEC4AB3-C435-41F4-9797-CCCD5A83F22E}" type="pres">
      <dgm:prSet presAssocID="{724FC559-35CB-4246-B7E0-5D6A66ACA6EF}" presName="rootComposite" presStyleCnt="0"/>
      <dgm:spPr/>
    </dgm:pt>
    <dgm:pt modelId="{0C646697-028F-40A8-B3E1-F437C62D8ADB}" type="pres">
      <dgm:prSet presAssocID="{724FC559-35CB-4246-B7E0-5D6A66ACA6EF}" presName="rootText" presStyleLbl="node4" presStyleIdx="15" presStyleCnt="34">
        <dgm:presLayoutVars>
          <dgm:chPref val="3"/>
        </dgm:presLayoutVars>
      </dgm:prSet>
      <dgm:spPr/>
    </dgm:pt>
    <dgm:pt modelId="{85F67776-0D06-46AB-935F-44886751BE5B}" type="pres">
      <dgm:prSet presAssocID="{724FC559-35CB-4246-B7E0-5D6A66ACA6EF}" presName="rootConnector" presStyleLbl="node4" presStyleIdx="15" presStyleCnt="34"/>
      <dgm:spPr/>
    </dgm:pt>
    <dgm:pt modelId="{1E054212-69DE-4F6E-A5C0-78BCCE24F826}" type="pres">
      <dgm:prSet presAssocID="{724FC559-35CB-4246-B7E0-5D6A66ACA6EF}" presName="hierChild4" presStyleCnt="0"/>
      <dgm:spPr/>
    </dgm:pt>
    <dgm:pt modelId="{4E2881F9-2718-4379-9157-182CE0426D18}" type="pres">
      <dgm:prSet presAssocID="{724FC559-35CB-4246-B7E0-5D6A66ACA6EF}" presName="hierChild5" presStyleCnt="0"/>
      <dgm:spPr/>
    </dgm:pt>
    <dgm:pt modelId="{C3684A36-4F21-4DDF-9655-0477E7C01D99}" type="pres">
      <dgm:prSet presAssocID="{D5E68C88-4791-4E61-81FF-C23BA971CE21}" presName="Name37" presStyleLbl="parChTrans1D4" presStyleIdx="16" presStyleCnt="34"/>
      <dgm:spPr/>
    </dgm:pt>
    <dgm:pt modelId="{2FF1601F-A0E8-448F-A13A-C06028533BA7}" type="pres">
      <dgm:prSet presAssocID="{B4688DB6-E7E4-4956-AA5B-5099C0BAF4EC}" presName="hierRoot2" presStyleCnt="0">
        <dgm:presLayoutVars>
          <dgm:hierBranch val="init"/>
        </dgm:presLayoutVars>
      </dgm:prSet>
      <dgm:spPr/>
    </dgm:pt>
    <dgm:pt modelId="{3104440B-013D-4FAC-BE26-9A9FFDAFA436}" type="pres">
      <dgm:prSet presAssocID="{B4688DB6-E7E4-4956-AA5B-5099C0BAF4EC}" presName="rootComposite" presStyleCnt="0"/>
      <dgm:spPr/>
    </dgm:pt>
    <dgm:pt modelId="{D63A917E-3AB4-45C2-B8B2-2024924254F5}" type="pres">
      <dgm:prSet presAssocID="{B4688DB6-E7E4-4956-AA5B-5099C0BAF4EC}" presName="rootText" presStyleLbl="node4" presStyleIdx="16" presStyleCnt="34">
        <dgm:presLayoutVars>
          <dgm:chPref val="3"/>
        </dgm:presLayoutVars>
      </dgm:prSet>
      <dgm:spPr/>
    </dgm:pt>
    <dgm:pt modelId="{0BB6E396-A5CF-4A5F-9A70-31BF62D12D5D}" type="pres">
      <dgm:prSet presAssocID="{B4688DB6-E7E4-4956-AA5B-5099C0BAF4EC}" presName="rootConnector" presStyleLbl="node4" presStyleIdx="16" presStyleCnt="34"/>
      <dgm:spPr/>
    </dgm:pt>
    <dgm:pt modelId="{99CF7AE7-1BD6-4ED1-B30E-F2C0B4AAF714}" type="pres">
      <dgm:prSet presAssocID="{B4688DB6-E7E4-4956-AA5B-5099C0BAF4EC}" presName="hierChild4" presStyleCnt="0"/>
      <dgm:spPr/>
    </dgm:pt>
    <dgm:pt modelId="{CCC75A90-00F8-4A3E-9AAA-14C126B699B5}" type="pres">
      <dgm:prSet presAssocID="{B4688DB6-E7E4-4956-AA5B-5099C0BAF4EC}" presName="hierChild5" presStyleCnt="0"/>
      <dgm:spPr/>
    </dgm:pt>
    <dgm:pt modelId="{21BA74C0-1932-47DB-B819-7CFF0BFB436D}" type="pres">
      <dgm:prSet presAssocID="{48F50E5F-9ACF-4947-A4EF-CE3714DE01E8}" presName="hierChild5" presStyleCnt="0"/>
      <dgm:spPr/>
    </dgm:pt>
    <dgm:pt modelId="{4B418848-3527-4A4B-91F7-B719B9946B4B}" type="pres">
      <dgm:prSet presAssocID="{8DE46B05-466E-41B3-AA53-C6FDB6775728}" presName="hierChild5" presStyleCnt="0"/>
      <dgm:spPr/>
    </dgm:pt>
    <dgm:pt modelId="{D4616680-76E4-4F97-9558-FD7B76A61275}" type="pres">
      <dgm:prSet presAssocID="{EDBB7FAE-9B13-404F-8864-5F4F3CE243C7}" presName="Name37" presStyleLbl="parChTrans1D3" presStyleIdx="4" presStyleCnt="8"/>
      <dgm:spPr/>
    </dgm:pt>
    <dgm:pt modelId="{A7989613-DA98-4956-A67F-FB49ED6CEAF0}" type="pres">
      <dgm:prSet presAssocID="{C457A5EA-3E68-4DEA-944F-B5B1C28822D9}" presName="hierRoot2" presStyleCnt="0">
        <dgm:presLayoutVars>
          <dgm:hierBranch val="init"/>
        </dgm:presLayoutVars>
      </dgm:prSet>
      <dgm:spPr/>
    </dgm:pt>
    <dgm:pt modelId="{06EC5DD7-340D-4657-8C58-E65C92660763}" type="pres">
      <dgm:prSet presAssocID="{C457A5EA-3E68-4DEA-944F-B5B1C28822D9}" presName="rootComposite" presStyleCnt="0"/>
      <dgm:spPr/>
    </dgm:pt>
    <dgm:pt modelId="{D140DB5D-0C2D-4986-843F-C4FF81A12972}" type="pres">
      <dgm:prSet presAssocID="{C457A5EA-3E68-4DEA-944F-B5B1C28822D9}" presName="rootText" presStyleLbl="node3" presStyleIdx="4" presStyleCnt="8" custLinFactNeighborX="1562" custLinFactNeighborY="-594">
        <dgm:presLayoutVars>
          <dgm:chPref val="3"/>
        </dgm:presLayoutVars>
      </dgm:prSet>
      <dgm:spPr/>
    </dgm:pt>
    <dgm:pt modelId="{677529FF-B5F6-4FF8-B623-C7F7B27D231F}" type="pres">
      <dgm:prSet presAssocID="{C457A5EA-3E68-4DEA-944F-B5B1C28822D9}" presName="rootConnector" presStyleLbl="node3" presStyleIdx="4" presStyleCnt="8"/>
      <dgm:spPr/>
    </dgm:pt>
    <dgm:pt modelId="{638FF7CB-4747-4A73-BF80-52EFE11130EF}" type="pres">
      <dgm:prSet presAssocID="{C457A5EA-3E68-4DEA-944F-B5B1C28822D9}" presName="hierChild4" presStyleCnt="0"/>
      <dgm:spPr/>
    </dgm:pt>
    <dgm:pt modelId="{1F485434-9A6C-4A33-9F6D-A3BF322E8796}" type="pres">
      <dgm:prSet presAssocID="{927F8AA8-24C8-4327-9A31-BABEE5BC51C7}" presName="Name37" presStyleLbl="parChTrans1D4" presStyleIdx="17" presStyleCnt="34"/>
      <dgm:spPr/>
    </dgm:pt>
    <dgm:pt modelId="{DEE1F264-01C5-4F8D-B8BF-1B4CF35F2900}" type="pres">
      <dgm:prSet presAssocID="{9AE70DB7-8B9F-4B8E-8E2F-42DC1CD8ABD2}" presName="hierRoot2" presStyleCnt="0">
        <dgm:presLayoutVars>
          <dgm:hierBranch val="init"/>
        </dgm:presLayoutVars>
      </dgm:prSet>
      <dgm:spPr/>
    </dgm:pt>
    <dgm:pt modelId="{8E3148E3-57B0-494C-9A5F-2F8564E0DBC3}" type="pres">
      <dgm:prSet presAssocID="{9AE70DB7-8B9F-4B8E-8E2F-42DC1CD8ABD2}" presName="rootComposite" presStyleCnt="0"/>
      <dgm:spPr/>
    </dgm:pt>
    <dgm:pt modelId="{D43666E8-9460-4E4C-966D-3F5437A3E869}" type="pres">
      <dgm:prSet presAssocID="{9AE70DB7-8B9F-4B8E-8E2F-42DC1CD8ABD2}" presName="rootText" presStyleLbl="node4" presStyleIdx="17" presStyleCnt="34">
        <dgm:presLayoutVars>
          <dgm:chPref val="3"/>
        </dgm:presLayoutVars>
      </dgm:prSet>
      <dgm:spPr/>
    </dgm:pt>
    <dgm:pt modelId="{8E1A3248-9658-4DEC-887D-32C2DF6F3682}" type="pres">
      <dgm:prSet presAssocID="{9AE70DB7-8B9F-4B8E-8E2F-42DC1CD8ABD2}" presName="rootConnector" presStyleLbl="node4" presStyleIdx="17" presStyleCnt="34"/>
      <dgm:spPr/>
    </dgm:pt>
    <dgm:pt modelId="{5108C388-3D3D-4EFE-AC96-E7ECD40F97D5}" type="pres">
      <dgm:prSet presAssocID="{9AE70DB7-8B9F-4B8E-8E2F-42DC1CD8ABD2}" presName="hierChild4" presStyleCnt="0"/>
      <dgm:spPr/>
    </dgm:pt>
    <dgm:pt modelId="{E5350F85-1562-42D5-9856-421349A8304F}" type="pres">
      <dgm:prSet presAssocID="{9AE70DB7-8B9F-4B8E-8E2F-42DC1CD8ABD2}" presName="hierChild5" presStyleCnt="0"/>
      <dgm:spPr/>
    </dgm:pt>
    <dgm:pt modelId="{A41AB284-FB61-4BF4-A59E-0635F021AA58}" type="pres">
      <dgm:prSet presAssocID="{C457A5EA-3E68-4DEA-944F-B5B1C28822D9}" presName="hierChild5" presStyleCnt="0"/>
      <dgm:spPr/>
    </dgm:pt>
    <dgm:pt modelId="{9BF344F2-5284-4129-9E51-BB794B586B75}" type="pres">
      <dgm:prSet presAssocID="{1A790335-E892-447B-8C05-7BD9650014C4}" presName="hierChild5" presStyleCnt="0"/>
      <dgm:spPr/>
    </dgm:pt>
    <dgm:pt modelId="{B3FE6467-6345-48F2-8FDE-0CAE2A738679}" type="pres">
      <dgm:prSet presAssocID="{5B22585D-4C09-4FDC-9F95-D3CC7556E716}" presName="Name37" presStyleLbl="parChTrans1D2" presStyleIdx="2" presStyleCnt="3"/>
      <dgm:spPr/>
    </dgm:pt>
    <dgm:pt modelId="{6E666A93-FF9E-4AB5-A77F-D04F50A7BB1D}" type="pres">
      <dgm:prSet presAssocID="{7C468D33-018B-4E13-B61E-0999D31D3554}" presName="hierRoot2" presStyleCnt="0">
        <dgm:presLayoutVars>
          <dgm:hierBranch val="init"/>
        </dgm:presLayoutVars>
      </dgm:prSet>
      <dgm:spPr/>
    </dgm:pt>
    <dgm:pt modelId="{FF161CFD-98AE-45BA-AE61-F3135B642543}" type="pres">
      <dgm:prSet presAssocID="{7C468D33-018B-4E13-B61E-0999D31D3554}" presName="rootComposite" presStyleCnt="0"/>
      <dgm:spPr/>
    </dgm:pt>
    <dgm:pt modelId="{7D8A6B97-6BAB-4C3D-BA8E-B7D518581586}" type="pres">
      <dgm:prSet presAssocID="{7C468D33-018B-4E13-B61E-0999D31D3554}" presName="rootText" presStyleLbl="node2" presStyleIdx="2" presStyleCnt="3">
        <dgm:presLayoutVars>
          <dgm:chPref val="3"/>
        </dgm:presLayoutVars>
      </dgm:prSet>
      <dgm:spPr/>
    </dgm:pt>
    <dgm:pt modelId="{C11183EF-436A-4577-A0B2-49B41131BD99}" type="pres">
      <dgm:prSet presAssocID="{7C468D33-018B-4E13-B61E-0999D31D3554}" presName="rootConnector" presStyleLbl="node2" presStyleIdx="2" presStyleCnt="3"/>
      <dgm:spPr/>
    </dgm:pt>
    <dgm:pt modelId="{38470106-C978-43E5-99DF-372CB72D9C6B}" type="pres">
      <dgm:prSet presAssocID="{7C468D33-018B-4E13-B61E-0999D31D3554}" presName="hierChild4" presStyleCnt="0"/>
      <dgm:spPr/>
    </dgm:pt>
    <dgm:pt modelId="{00EF413F-BFE5-4EF3-BE37-41DE6BB8A928}" type="pres">
      <dgm:prSet presAssocID="{C87F7A71-6521-4AB3-BFCC-02D8F0AC1F46}" presName="Name37" presStyleLbl="parChTrans1D3" presStyleIdx="5" presStyleCnt="8"/>
      <dgm:spPr/>
    </dgm:pt>
    <dgm:pt modelId="{213B30DB-4807-4AB2-815E-049C2028B533}" type="pres">
      <dgm:prSet presAssocID="{766C96B5-4CE1-4604-B455-04DFD467E8C6}" presName="hierRoot2" presStyleCnt="0">
        <dgm:presLayoutVars>
          <dgm:hierBranch val="init"/>
        </dgm:presLayoutVars>
      </dgm:prSet>
      <dgm:spPr/>
    </dgm:pt>
    <dgm:pt modelId="{81DB832E-80A6-4A30-B9F0-02A5B8294ED0}" type="pres">
      <dgm:prSet presAssocID="{766C96B5-4CE1-4604-B455-04DFD467E8C6}" presName="rootComposite" presStyleCnt="0"/>
      <dgm:spPr/>
    </dgm:pt>
    <dgm:pt modelId="{8BF2C377-08B4-44ED-B708-2171365CC8BB}" type="pres">
      <dgm:prSet presAssocID="{766C96B5-4CE1-4604-B455-04DFD467E8C6}" presName="rootText" presStyleLbl="node3" presStyleIdx="5" presStyleCnt="8">
        <dgm:presLayoutVars>
          <dgm:chPref val="3"/>
        </dgm:presLayoutVars>
      </dgm:prSet>
      <dgm:spPr/>
    </dgm:pt>
    <dgm:pt modelId="{B514BE0E-D244-4D51-A586-BE70B4F518CC}" type="pres">
      <dgm:prSet presAssocID="{766C96B5-4CE1-4604-B455-04DFD467E8C6}" presName="rootConnector" presStyleLbl="node3" presStyleIdx="5" presStyleCnt="8"/>
      <dgm:spPr/>
    </dgm:pt>
    <dgm:pt modelId="{C4D2580C-1801-4565-8001-0E60056F97E9}" type="pres">
      <dgm:prSet presAssocID="{766C96B5-4CE1-4604-B455-04DFD467E8C6}" presName="hierChild4" presStyleCnt="0"/>
      <dgm:spPr/>
    </dgm:pt>
    <dgm:pt modelId="{3572D6D8-C07B-4CF8-B8C1-F804BECAE9E1}" type="pres">
      <dgm:prSet presAssocID="{27252B05-0F46-42D2-9221-104D27E9B58A}" presName="Name37" presStyleLbl="parChTrans1D4" presStyleIdx="18" presStyleCnt="34"/>
      <dgm:spPr/>
    </dgm:pt>
    <dgm:pt modelId="{7D281633-DCD6-494B-8664-609386969DFB}" type="pres">
      <dgm:prSet presAssocID="{CFD67CEC-D35F-4213-BBA5-1D0D236B22AF}" presName="hierRoot2" presStyleCnt="0">
        <dgm:presLayoutVars>
          <dgm:hierBranch val="init"/>
        </dgm:presLayoutVars>
      </dgm:prSet>
      <dgm:spPr/>
    </dgm:pt>
    <dgm:pt modelId="{CFC0D6AD-3DB4-4D9D-BD9E-9F7EC1E3554F}" type="pres">
      <dgm:prSet presAssocID="{CFD67CEC-D35F-4213-BBA5-1D0D236B22AF}" presName="rootComposite" presStyleCnt="0"/>
      <dgm:spPr/>
    </dgm:pt>
    <dgm:pt modelId="{5D1CD8A4-6072-4E42-8832-DF88BDED4A20}" type="pres">
      <dgm:prSet presAssocID="{CFD67CEC-D35F-4213-BBA5-1D0D236B22AF}" presName="rootText" presStyleLbl="node4" presStyleIdx="18" presStyleCnt="34">
        <dgm:presLayoutVars>
          <dgm:chPref val="3"/>
        </dgm:presLayoutVars>
      </dgm:prSet>
      <dgm:spPr/>
    </dgm:pt>
    <dgm:pt modelId="{D96BEFBC-8039-4AAC-BE58-D91F163752E8}" type="pres">
      <dgm:prSet presAssocID="{CFD67CEC-D35F-4213-BBA5-1D0D236B22AF}" presName="rootConnector" presStyleLbl="node4" presStyleIdx="18" presStyleCnt="34"/>
      <dgm:spPr/>
    </dgm:pt>
    <dgm:pt modelId="{CDAF56AD-B06E-41A7-858B-0C4A75D293B6}" type="pres">
      <dgm:prSet presAssocID="{CFD67CEC-D35F-4213-BBA5-1D0D236B22AF}" presName="hierChild4" presStyleCnt="0"/>
      <dgm:spPr/>
    </dgm:pt>
    <dgm:pt modelId="{07251C51-8F1B-4351-9E06-8AA70723A093}" type="pres">
      <dgm:prSet presAssocID="{CFD67CEC-D35F-4213-BBA5-1D0D236B22AF}" presName="hierChild5" presStyleCnt="0"/>
      <dgm:spPr/>
    </dgm:pt>
    <dgm:pt modelId="{E48A9542-DE78-45F6-A5F0-EFB63C9DCD53}" type="pres">
      <dgm:prSet presAssocID="{82571F6F-8DD6-4A2B-AA54-60990F434C32}" presName="Name37" presStyleLbl="parChTrans1D4" presStyleIdx="19" presStyleCnt="34"/>
      <dgm:spPr/>
    </dgm:pt>
    <dgm:pt modelId="{0610C02E-A5DD-4C00-B4A0-28DDCF4B0687}" type="pres">
      <dgm:prSet presAssocID="{4026E6EA-A1BD-4E61-9F0E-F7C779F68CF3}" presName="hierRoot2" presStyleCnt="0">
        <dgm:presLayoutVars>
          <dgm:hierBranch val="init"/>
        </dgm:presLayoutVars>
      </dgm:prSet>
      <dgm:spPr/>
    </dgm:pt>
    <dgm:pt modelId="{BFE5A746-32AF-4567-9182-6190F4457F25}" type="pres">
      <dgm:prSet presAssocID="{4026E6EA-A1BD-4E61-9F0E-F7C779F68CF3}" presName="rootComposite" presStyleCnt="0"/>
      <dgm:spPr/>
    </dgm:pt>
    <dgm:pt modelId="{788D7109-0722-46F0-8713-3B8F36A9B149}" type="pres">
      <dgm:prSet presAssocID="{4026E6EA-A1BD-4E61-9F0E-F7C779F68CF3}" presName="rootText" presStyleLbl="node4" presStyleIdx="19" presStyleCnt="34">
        <dgm:presLayoutVars>
          <dgm:chPref val="3"/>
        </dgm:presLayoutVars>
      </dgm:prSet>
      <dgm:spPr/>
    </dgm:pt>
    <dgm:pt modelId="{32CA46B9-2E59-4B65-8F2B-CEF938DAC8EC}" type="pres">
      <dgm:prSet presAssocID="{4026E6EA-A1BD-4E61-9F0E-F7C779F68CF3}" presName="rootConnector" presStyleLbl="node4" presStyleIdx="19" presStyleCnt="34"/>
      <dgm:spPr/>
    </dgm:pt>
    <dgm:pt modelId="{E60018D6-9ACE-4038-BFD9-B3DF3711984D}" type="pres">
      <dgm:prSet presAssocID="{4026E6EA-A1BD-4E61-9F0E-F7C779F68CF3}" presName="hierChild4" presStyleCnt="0"/>
      <dgm:spPr/>
    </dgm:pt>
    <dgm:pt modelId="{2C14D2B0-2C5A-4F2A-BCB8-A1430FA4BBD0}" type="pres">
      <dgm:prSet presAssocID="{4026E6EA-A1BD-4E61-9F0E-F7C779F68CF3}" presName="hierChild5" presStyleCnt="0"/>
      <dgm:spPr/>
    </dgm:pt>
    <dgm:pt modelId="{65AB8448-DACB-4403-86B1-C928E867155F}" type="pres">
      <dgm:prSet presAssocID="{59DAB7A4-1AEB-44FA-BA96-E7DD376F6A9F}" presName="Name37" presStyleLbl="parChTrans1D4" presStyleIdx="20" presStyleCnt="34"/>
      <dgm:spPr/>
    </dgm:pt>
    <dgm:pt modelId="{B9897278-433E-4EBA-AFC9-5EBD04E1C7B2}" type="pres">
      <dgm:prSet presAssocID="{95696896-82E6-425C-B75A-2708ED6EA93B}" presName="hierRoot2" presStyleCnt="0">
        <dgm:presLayoutVars>
          <dgm:hierBranch val="init"/>
        </dgm:presLayoutVars>
      </dgm:prSet>
      <dgm:spPr/>
    </dgm:pt>
    <dgm:pt modelId="{62E941E2-722B-470F-912C-B490172E7960}" type="pres">
      <dgm:prSet presAssocID="{95696896-82E6-425C-B75A-2708ED6EA93B}" presName="rootComposite" presStyleCnt="0"/>
      <dgm:spPr/>
    </dgm:pt>
    <dgm:pt modelId="{4EB0FCB7-DD61-437C-9611-23359D156AB0}" type="pres">
      <dgm:prSet presAssocID="{95696896-82E6-425C-B75A-2708ED6EA93B}" presName="rootText" presStyleLbl="node4" presStyleIdx="20" presStyleCnt="34">
        <dgm:presLayoutVars>
          <dgm:chPref val="3"/>
        </dgm:presLayoutVars>
      </dgm:prSet>
      <dgm:spPr/>
    </dgm:pt>
    <dgm:pt modelId="{F10A6E2B-E2E8-4EA3-B91D-836F68407D41}" type="pres">
      <dgm:prSet presAssocID="{95696896-82E6-425C-B75A-2708ED6EA93B}" presName="rootConnector" presStyleLbl="node4" presStyleIdx="20" presStyleCnt="34"/>
      <dgm:spPr/>
    </dgm:pt>
    <dgm:pt modelId="{1F259D99-BB83-49BD-97AF-F51940419BD0}" type="pres">
      <dgm:prSet presAssocID="{95696896-82E6-425C-B75A-2708ED6EA93B}" presName="hierChild4" presStyleCnt="0"/>
      <dgm:spPr/>
    </dgm:pt>
    <dgm:pt modelId="{C5DB74C3-58D1-479D-AB03-DD24B773257B}" type="pres">
      <dgm:prSet presAssocID="{95696896-82E6-425C-B75A-2708ED6EA93B}" presName="hierChild5" presStyleCnt="0"/>
      <dgm:spPr/>
    </dgm:pt>
    <dgm:pt modelId="{1F9B8D6E-BA50-4FA9-B954-DFCA873C2613}" type="pres">
      <dgm:prSet presAssocID="{766C96B5-4CE1-4604-B455-04DFD467E8C6}" presName="hierChild5" presStyleCnt="0"/>
      <dgm:spPr/>
    </dgm:pt>
    <dgm:pt modelId="{209F27C6-081A-4673-BB9E-5339E376B0C5}" type="pres">
      <dgm:prSet presAssocID="{D0836475-2138-4AAB-97FC-F505DB43BD85}" presName="Name37" presStyleLbl="parChTrans1D3" presStyleIdx="6" presStyleCnt="8"/>
      <dgm:spPr/>
    </dgm:pt>
    <dgm:pt modelId="{A3A488E7-4A74-443E-9FC1-5926AAA0C8A8}" type="pres">
      <dgm:prSet presAssocID="{FE499303-1C00-47A1-A12B-47BF9F83438C}" presName="hierRoot2" presStyleCnt="0">
        <dgm:presLayoutVars>
          <dgm:hierBranch val="init"/>
        </dgm:presLayoutVars>
      </dgm:prSet>
      <dgm:spPr/>
    </dgm:pt>
    <dgm:pt modelId="{5C3F9D39-B195-4E8C-8FF0-587607E438FE}" type="pres">
      <dgm:prSet presAssocID="{FE499303-1C00-47A1-A12B-47BF9F83438C}" presName="rootComposite" presStyleCnt="0"/>
      <dgm:spPr/>
    </dgm:pt>
    <dgm:pt modelId="{361ACB8D-70C9-4E46-BD69-DA49A40760B2}" type="pres">
      <dgm:prSet presAssocID="{FE499303-1C00-47A1-A12B-47BF9F83438C}" presName="rootText" presStyleLbl="node3" presStyleIdx="6" presStyleCnt="8">
        <dgm:presLayoutVars>
          <dgm:chPref val="3"/>
        </dgm:presLayoutVars>
      </dgm:prSet>
      <dgm:spPr/>
    </dgm:pt>
    <dgm:pt modelId="{5FAEECAC-842F-44A0-81B1-909158A6BC2D}" type="pres">
      <dgm:prSet presAssocID="{FE499303-1C00-47A1-A12B-47BF9F83438C}" presName="rootConnector" presStyleLbl="node3" presStyleIdx="6" presStyleCnt="8"/>
      <dgm:spPr/>
    </dgm:pt>
    <dgm:pt modelId="{A0387A2F-E706-40CC-B999-DA52D7923F58}" type="pres">
      <dgm:prSet presAssocID="{FE499303-1C00-47A1-A12B-47BF9F83438C}" presName="hierChild4" presStyleCnt="0"/>
      <dgm:spPr/>
    </dgm:pt>
    <dgm:pt modelId="{54646C6C-688E-4037-B55E-833C4A222051}" type="pres">
      <dgm:prSet presAssocID="{BDD653C6-1694-48C8-B3F1-A4B3707FB7FE}" presName="Name37" presStyleLbl="parChTrans1D4" presStyleIdx="21" presStyleCnt="34"/>
      <dgm:spPr/>
    </dgm:pt>
    <dgm:pt modelId="{EC5FBE37-1203-4D9F-9458-FE941CA8A71C}" type="pres">
      <dgm:prSet presAssocID="{3D5A7E93-3AA5-4ACA-8886-2DF785CD3DE6}" presName="hierRoot2" presStyleCnt="0">
        <dgm:presLayoutVars>
          <dgm:hierBranch val="init"/>
        </dgm:presLayoutVars>
      </dgm:prSet>
      <dgm:spPr/>
    </dgm:pt>
    <dgm:pt modelId="{6F57E4FA-AB0D-41A4-A0BC-65661AA225A3}" type="pres">
      <dgm:prSet presAssocID="{3D5A7E93-3AA5-4ACA-8886-2DF785CD3DE6}" presName="rootComposite" presStyleCnt="0"/>
      <dgm:spPr/>
    </dgm:pt>
    <dgm:pt modelId="{F13856BE-72A5-430A-87E9-DE04E59FDA60}" type="pres">
      <dgm:prSet presAssocID="{3D5A7E93-3AA5-4ACA-8886-2DF785CD3DE6}" presName="rootText" presStyleLbl="node4" presStyleIdx="21" presStyleCnt="34">
        <dgm:presLayoutVars>
          <dgm:chPref val="3"/>
        </dgm:presLayoutVars>
      </dgm:prSet>
      <dgm:spPr/>
    </dgm:pt>
    <dgm:pt modelId="{FD147C8B-D37B-4966-9151-49250FE816AC}" type="pres">
      <dgm:prSet presAssocID="{3D5A7E93-3AA5-4ACA-8886-2DF785CD3DE6}" presName="rootConnector" presStyleLbl="node4" presStyleIdx="21" presStyleCnt="34"/>
      <dgm:spPr/>
    </dgm:pt>
    <dgm:pt modelId="{C574CF49-5660-4F92-BB32-6820E5DA7674}" type="pres">
      <dgm:prSet presAssocID="{3D5A7E93-3AA5-4ACA-8886-2DF785CD3DE6}" presName="hierChild4" presStyleCnt="0"/>
      <dgm:spPr/>
    </dgm:pt>
    <dgm:pt modelId="{CDA879B4-996F-4E6D-B646-5D4ED28EFFDB}" type="pres">
      <dgm:prSet presAssocID="{894C01E0-385E-4211-B9D6-6044742FEEAC}" presName="Name37" presStyleLbl="parChTrans1D4" presStyleIdx="22" presStyleCnt="34"/>
      <dgm:spPr/>
    </dgm:pt>
    <dgm:pt modelId="{17923366-72E7-4455-9E75-93D8AF1EFF95}" type="pres">
      <dgm:prSet presAssocID="{4275E7A5-2F14-4BEC-94BB-E6B1D720F23C}" presName="hierRoot2" presStyleCnt="0">
        <dgm:presLayoutVars>
          <dgm:hierBranch val="init"/>
        </dgm:presLayoutVars>
      </dgm:prSet>
      <dgm:spPr/>
    </dgm:pt>
    <dgm:pt modelId="{0B8087F8-AA4D-407B-B476-548E3F1ECC45}" type="pres">
      <dgm:prSet presAssocID="{4275E7A5-2F14-4BEC-94BB-E6B1D720F23C}" presName="rootComposite" presStyleCnt="0"/>
      <dgm:spPr/>
    </dgm:pt>
    <dgm:pt modelId="{A206A50C-B9A8-43C6-8592-2B79B2A26347}" type="pres">
      <dgm:prSet presAssocID="{4275E7A5-2F14-4BEC-94BB-E6B1D720F23C}" presName="rootText" presStyleLbl="node4" presStyleIdx="22" presStyleCnt="34">
        <dgm:presLayoutVars>
          <dgm:chPref val="3"/>
        </dgm:presLayoutVars>
      </dgm:prSet>
      <dgm:spPr/>
    </dgm:pt>
    <dgm:pt modelId="{6CDE47C7-B187-42E5-89AF-1ED6B7275B88}" type="pres">
      <dgm:prSet presAssocID="{4275E7A5-2F14-4BEC-94BB-E6B1D720F23C}" presName="rootConnector" presStyleLbl="node4" presStyleIdx="22" presStyleCnt="34"/>
      <dgm:spPr/>
    </dgm:pt>
    <dgm:pt modelId="{6E92405D-707C-42DC-A88A-953002972187}" type="pres">
      <dgm:prSet presAssocID="{4275E7A5-2F14-4BEC-94BB-E6B1D720F23C}" presName="hierChild4" presStyleCnt="0"/>
      <dgm:spPr/>
    </dgm:pt>
    <dgm:pt modelId="{69D2CB60-76B1-4A68-B37F-20B6D70A0C03}" type="pres">
      <dgm:prSet presAssocID="{4275E7A5-2F14-4BEC-94BB-E6B1D720F23C}" presName="hierChild5" presStyleCnt="0"/>
      <dgm:spPr/>
    </dgm:pt>
    <dgm:pt modelId="{CD6173C3-41BD-4EF3-9018-633012B687A9}" type="pres">
      <dgm:prSet presAssocID="{05A9713F-30C5-4080-BC91-36317CC6F711}" presName="Name37" presStyleLbl="parChTrans1D4" presStyleIdx="23" presStyleCnt="34"/>
      <dgm:spPr/>
    </dgm:pt>
    <dgm:pt modelId="{CAA19D80-B91B-4CBC-B7C6-151B05F9A70D}" type="pres">
      <dgm:prSet presAssocID="{8FA6F6B4-431A-4110-B17A-2E010DBC104A}" presName="hierRoot2" presStyleCnt="0">
        <dgm:presLayoutVars>
          <dgm:hierBranch val="init"/>
        </dgm:presLayoutVars>
      </dgm:prSet>
      <dgm:spPr/>
    </dgm:pt>
    <dgm:pt modelId="{E7C979E0-88DF-45D5-9352-C3589D5807F1}" type="pres">
      <dgm:prSet presAssocID="{8FA6F6B4-431A-4110-B17A-2E010DBC104A}" presName="rootComposite" presStyleCnt="0"/>
      <dgm:spPr/>
    </dgm:pt>
    <dgm:pt modelId="{ABF18C1A-9D11-4DBE-A62B-3FF5A3DBCD4C}" type="pres">
      <dgm:prSet presAssocID="{8FA6F6B4-431A-4110-B17A-2E010DBC104A}" presName="rootText" presStyleLbl="node4" presStyleIdx="23" presStyleCnt="34">
        <dgm:presLayoutVars>
          <dgm:chPref val="3"/>
        </dgm:presLayoutVars>
      </dgm:prSet>
      <dgm:spPr/>
    </dgm:pt>
    <dgm:pt modelId="{89FE20C0-BEDE-4BFC-9F7F-CBA87BC5DEE8}" type="pres">
      <dgm:prSet presAssocID="{8FA6F6B4-431A-4110-B17A-2E010DBC104A}" presName="rootConnector" presStyleLbl="node4" presStyleIdx="23" presStyleCnt="34"/>
      <dgm:spPr/>
    </dgm:pt>
    <dgm:pt modelId="{5DE7412F-B175-4E48-9650-A546E433BD70}" type="pres">
      <dgm:prSet presAssocID="{8FA6F6B4-431A-4110-B17A-2E010DBC104A}" presName="hierChild4" presStyleCnt="0"/>
      <dgm:spPr/>
    </dgm:pt>
    <dgm:pt modelId="{9BB92DBD-14C2-4F77-9CC6-E05F867EBCA5}" type="pres">
      <dgm:prSet presAssocID="{8FA6F6B4-431A-4110-B17A-2E010DBC104A}" presName="hierChild5" presStyleCnt="0"/>
      <dgm:spPr/>
    </dgm:pt>
    <dgm:pt modelId="{CB77F272-40C8-4071-8B66-95934129C9CD}" type="pres">
      <dgm:prSet presAssocID="{300CAA6E-CA26-4F9D-A61B-60016F70CFA7}" presName="Name37" presStyleLbl="parChTrans1D4" presStyleIdx="24" presStyleCnt="34"/>
      <dgm:spPr/>
    </dgm:pt>
    <dgm:pt modelId="{FC1026AF-F1BA-4380-A658-53B81366114E}" type="pres">
      <dgm:prSet presAssocID="{71D63C83-EF62-4B03-9302-693CFB78A204}" presName="hierRoot2" presStyleCnt="0">
        <dgm:presLayoutVars>
          <dgm:hierBranch val="init"/>
        </dgm:presLayoutVars>
      </dgm:prSet>
      <dgm:spPr/>
    </dgm:pt>
    <dgm:pt modelId="{FB2010F2-CAF8-4E35-86C0-72789E48E685}" type="pres">
      <dgm:prSet presAssocID="{71D63C83-EF62-4B03-9302-693CFB78A204}" presName="rootComposite" presStyleCnt="0"/>
      <dgm:spPr/>
    </dgm:pt>
    <dgm:pt modelId="{C80861FD-36E0-41CC-BAC5-296D21E37B05}" type="pres">
      <dgm:prSet presAssocID="{71D63C83-EF62-4B03-9302-693CFB78A204}" presName="rootText" presStyleLbl="node4" presStyleIdx="24" presStyleCnt="34">
        <dgm:presLayoutVars>
          <dgm:chPref val="3"/>
        </dgm:presLayoutVars>
      </dgm:prSet>
      <dgm:spPr/>
    </dgm:pt>
    <dgm:pt modelId="{ACCD753B-6C42-49A8-BF9B-BF56050D15F8}" type="pres">
      <dgm:prSet presAssocID="{71D63C83-EF62-4B03-9302-693CFB78A204}" presName="rootConnector" presStyleLbl="node4" presStyleIdx="24" presStyleCnt="34"/>
      <dgm:spPr/>
    </dgm:pt>
    <dgm:pt modelId="{AC737270-4410-4D65-9776-F5DCC4DE6B6D}" type="pres">
      <dgm:prSet presAssocID="{71D63C83-EF62-4B03-9302-693CFB78A204}" presName="hierChild4" presStyleCnt="0"/>
      <dgm:spPr/>
    </dgm:pt>
    <dgm:pt modelId="{5C6459CB-2867-40F8-AABD-E3F8DC46EFE9}" type="pres">
      <dgm:prSet presAssocID="{71D63C83-EF62-4B03-9302-693CFB78A204}" presName="hierChild5" presStyleCnt="0"/>
      <dgm:spPr/>
    </dgm:pt>
    <dgm:pt modelId="{8146AB97-A087-4FAF-9F71-CE96741688AB}" type="pres">
      <dgm:prSet presAssocID="{780A24F9-F94D-4B02-987E-C51DBB1CAD83}" presName="Name37" presStyleLbl="parChTrans1D4" presStyleIdx="25" presStyleCnt="34"/>
      <dgm:spPr/>
    </dgm:pt>
    <dgm:pt modelId="{D9537C33-883A-4289-B6A3-B6441D901B9C}" type="pres">
      <dgm:prSet presAssocID="{62614D44-35C6-4ACD-BC2D-01BB051A6205}" presName="hierRoot2" presStyleCnt="0">
        <dgm:presLayoutVars>
          <dgm:hierBranch val="init"/>
        </dgm:presLayoutVars>
      </dgm:prSet>
      <dgm:spPr/>
    </dgm:pt>
    <dgm:pt modelId="{0C3AF763-C450-494F-A426-622C880B1A4D}" type="pres">
      <dgm:prSet presAssocID="{62614D44-35C6-4ACD-BC2D-01BB051A6205}" presName="rootComposite" presStyleCnt="0"/>
      <dgm:spPr/>
    </dgm:pt>
    <dgm:pt modelId="{4278CF54-BC01-4B19-8923-4FC1F0E8E506}" type="pres">
      <dgm:prSet presAssocID="{62614D44-35C6-4ACD-BC2D-01BB051A6205}" presName="rootText" presStyleLbl="node4" presStyleIdx="25" presStyleCnt="34">
        <dgm:presLayoutVars>
          <dgm:chPref val="3"/>
        </dgm:presLayoutVars>
      </dgm:prSet>
      <dgm:spPr/>
    </dgm:pt>
    <dgm:pt modelId="{D003D8EC-2D53-457A-B7E6-A495D35B3ACE}" type="pres">
      <dgm:prSet presAssocID="{62614D44-35C6-4ACD-BC2D-01BB051A6205}" presName="rootConnector" presStyleLbl="node4" presStyleIdx="25" presStyleCnt="34"/>
      <dgm:spPr/>
    </dgm:pt>
    <dgm:pt modelId="{7FBC0964-2558-4869-B525-ED12ED83BF4B}" type="pres">
      <dgm:prSet presAssocID="{62614D44-35C6-4ACD-BC2D-01BB051A6205}" presName="hierChild4" presStyleCnt="0"/>
      <dgm:spPr/>
    </dgm:pt>
    <dgm:pt modelId="{CBCBB035-1322-410A-BA2F-1C347ECA4D56}" type="pres">
      <dgm:prSet presAssocID="{62614D44-35C6-4ACD-BC2D-01BB051A6205}" presName="hierChild5" presStyleCnt="0"/>
      <dgm:spPr/>
    </dgm:pt>
    <dgm:pt modelId="{769B54A2-AA66-42E4-9E1F-94853C928570}" type="pres">
      <dgm:prSet presAssocID="{1F9D2265-60E2-4997-925E-9E7FAF0FD5F4}" presName="Name37" presStyleLbl="parChTrans1D4" presStyleIdx="26" presStyleCnt="34"/>
      <dgm:spPr/>
    </dgm:pt>
    <dgm:pt modelId="{2D5B66FD-9E0A-4FF1-8DEB-2B205D4A07FC}" type="pres">
      <dgm:prSet presAssocID="{65569C53-C002-4E86-85D4-A1EE408C0F93}" presName="hierRoot2" presStyleCnt="0">
        <dgm:presLayoutVars>
          <dgm:hierBranch val="init"/>
        </dgm:presLayoutVars>
      </dgm:prSet>
      <dgm:spPr/>
    </dgm:pt>
    <dgm:pt modelId="{7693F80B-FA0F-4088-9A1F-A4B19C3E8D8B}" type="pres">
      <dgm:prSet presAssocID="{65569C53-C002-4E86-85D4-A1EE408C0F93}" presName="rootComposite" presStyleCnt="0"/>
      <dgm:spPr/>
    </dgm:pt>
    <dgm:pt modelId="{119753B5-AAF5-4E31-BD36-FAB0C5A5B4A4}" type="pres">
      <dgm:prSet presAssocID="{65569C53-C002-4E86-85D4-A1EE408C0F93}" presName="rootText" presStyleLbl="node4" presStyleIdx="26" presStyleCnt="34">
        <dgm:presLayoutVars>
          <dgm:chPref val="3"/>
        </dgm:presLayoutVars>
      </dgm:prSet>
      <dgm:spPr/>
    </dgm:pt>
    <dgm:pt modelId="{09913740-80F3-492B-AC71-3EA61C055EBA}" type="pres">
      <dgm:prSet presAssocID="{65569C53-C002-4E86-85D4-A1EE408C0F93}" presName="rootConnector" presStyleLbl="node4" presStyleIdx="26" presStyleCnt="34"/>
      <dgm:spPr/>
    </dgm:pt>
    <dgm:pt modelId="{38DCFCB7-F500-4D71-982B-20063B055A99}" type="pres">
      <dgm:prSet presAssocID="{65569C53-C002-4E86-85D4-A1EE408C0F93}" presName="hierChild4" presStyleCnt="0"/>
      <dgm:spPr/>
    </dgm:pt>
    <dgm:pt modelId="{4E13F1B8-6ED0-4C92-9C73-24CC00CA423F}" type="pres">
      <dgm:prSet presAssocID="{65569C53-C002-4E86-85D4-A1EE408C0F93}" presName="hierChild5" presStyleCnt="0"/>
      <dgm:spPr/>
    </dgm:pt>
    <dgm:pt modelId="{A96C4F99-64E1-48A8-A19E-0C5F9D032441}" type="pres">
      <dgm:prSet presAssocID="{3D5A7E93-3AA5-4ACA-8886-2DF785CD3DE6}" presName="hierChild5" presStyleCnt="0"/>
      <dgm:spPr/>
    </dgm:pt>
    <dgm:pt modelId="{F7F22B3F-7BC9-4061-8F01-6D08BBD8AA67}" type="pres">
      <dgm:prSet presAssocID="{F3447474-61F2-48BB-BF6A-2D5287ABA4F8}" presName="Name37" presStyleLbl="parChTrans1D4" presStyleIdx="27" presStyleCnt="34"/>
      <dgm:spPr/>
    </dgm:pt>
    <dgm:pt modelId="{54935EA8-1632-46B7-A4D5-4B1C1C1D7537}" type="pres">
      <dgm:prSet presAssocID="{D83ABA5C-0392-4DAB-97E3-B6E57B99A883}" presName="hierRoot2" presStyleCnt="0">
        <dgm:presLayoutVars>
          <dgm:hierBranch val="init"/>
        </dgm:presLayoutVars>
      </dgm:prSet>
      <dgm:spPr/>
    </dgm:pt>
    <dgm:pt modelId="{FC970A15-D7F0-4CE8-900F-E37D4090901B}" type="pres">
      <dgm:prSet presAssocID="{D83ABA5C-0392-4DAB-97E3-B6E57B99A883}" presName="rootComposite" presStyleCnt="0"/>
      <dgm:spPr/>
    </dgm:pt>
    <dgm:pt modelId="{C7267240-91B5-408F-AE3F-9627B47BE0A5}" type="pres">
      <dgm:prSet presAssocID="{D83ABA5C-0392-4DAB-97E3-B6E57B99A883}" presName="rootText" presStyleLbl="node4" presStyleIdx="27" presStyleCnt="34">
        <dgm:presLayoutVars>
          <dgm:chPref val="3"/>
        </dgm:presLayoutVars>
      </dgm:prSet>
      <dgm:spPr/>
    </dgm:pt>
    <dgm:pt modelId="{378B51F9-B7A4-468F-B601-1E3F07A67CDD}" type="pres">
      <dgm:prSet presAssocID="{D83ABA5C-0392-4DAB-97E3-B6E57B99A883}" presName="rootConnector" presStyleLbl="node4" presStyleIdx="27" presStyleCnt="34"/>
      <dgm:spPr/>
    </dgm:pt>
    <dgm:pt modelId="{B734D66B-52FD-4CCF-8F41-9391A9046ECB}" type="pres">
      <dgm:prSet presAssocID="{D83ABA5C-0392-4DAB-97E3-B6E57B99A883}" presName="hierChild4" presStyleCnt="0"/>
      <dgm:spPr/>
    </dgm:pt>
    <dgm:pt modelId="{C71DDC04-8442-48C9-AFB0-55FEFF2F7C22}" type="pres">
      <dgm:prSet presAssocID="{4FD32E34-9E75-468A-AF2B-A7CC13E5B61B}" presName="Name37" presStyleLbl="parChTrans1D4" presStyleIdx="28" presStyleCnt="34"/>
      <dgm:spPr/>
    </dgm:pt>
    <dgm:pt modelId="{C3BEED6D-FCDD-44E4-A69E-E5DD289CD078}" type="pres">
      <dgm:prSet presAssocID="{0B39ECFC-303A-4009-A191-9800A9D63F24}" presName="hierRoot2" presStyleCnt="0">
        <dgm:presLayoutVars>
          <dgm:hierBranch val="init"/>
        </dgm:presLayoutVars>
      </dgm:prSet>
      <dgm:spPr/>
    </dgm:pt>
    <dgm:pt modelId="{8E74FB48-35CF-4FAF-8223-F08699E37F7C}" type="pres">
      <dgm:prSet presAssocID="{0B39ECFC-303A-4009-A191-9800A9D63F24}" presName="rootComposite" presStyleCnt="0"/>
      <dgm:spPr/>
    </dgm:pt>
    <dgm:pt modelId="{8E6735F3-174D-4092-AB1A-A7A92F0CB922}" type="pres">
      <dgm:prSet presAssocID="{0B39ECFC-303A-4009-A191-9800A9D63F24}" presName="rootText" presStyleLbl="node4" presStyleIdx="28" presStyleCnt="34">
        <dgm:presLayoutVars>
          <dgm:chPref val="3"/>
        </dgm:presLayoutVars>
      </dgm:prSet>
      <dgm:spPr/>
    </dgm:pt>
    <dgm:pt modelId="{E354D681-DD97-4AED-90A2-8D303CF954D1}" type="pres">
      <dgm:prSet presAssocID="{0B39ECFC-303A-4009-A191-9800A9D63F24}" presName="rootConnector" presStyleLbl="node4" presStyleIdx="28" presStyleCnt="34"/>
      <dgm:spPr/>
    </dgm:pt>
    <dgm:pt modelId="{5CB0B0EF-F358-496D-8271-4BA67A1F832A}" type="pres">
      <dgm:prSet presAssocID="{0B39ECFC-303A-4009-A191-9800A9D63F24}" presName="hierChild4" presStyleCnt="0"/>
      <dgm:spPr/>
    </dgm:pt>
    <dgm:pt modelId="{6DF3ED0B-3E93-4753-8C9E-51E8EA6F63B4}" type="pres">
      <dgm:prSet presAssocID="{0B39ECFC-303A-4009-A191-9800A9D63F24}" presName="hierChild5" presStyleCnt="0"/>
      <dgm:spPr/>
    </dgm:pt>
    <dgm:pt modelId="{895201AC-BA00-40F4-9CF4-101B101C78C9}" type="pres">
      <dgm:prSet presAssocID="{84E1458A-EAD2-4A3C-8051-EE84E803A444}" presName="Name37" presStyleLbl="parChTrans1D4" presStyleIdx="29" presStyleCnt="34"/>
      <dgm:spPr/>
    </dgm:pt>
    <dgm:pt modelId="{D5DDDFBB-25D0-42BB-96E3-418BF7D4B71D}" type="pres">
      <dgm:prSet presAssocID="{9617DADE-0E8F-4AB3-8D71-99D1287EEB4D}" presName="hierRoot2" presStyleCnt="0">
        <dgm:presLayoutVars>
          <dgm:hierBranch val="init"/>
        </dgm:presLayoutVars>
      </dgm:prSet>
      <dgm:spPr/>
    </dgm:pt>
    <dgm:pt modelId="{BE47868F-48DA-41CF-B75F-EEEAB8199668}" type="pres">
      <dgm:prSet presAssocID="{9617DADE-0E8F-4AB3-8D71-99D1287EEB4D}" presName="rootComposite" presStyleCnt="0"/>
      <dgm:spPr/>
    </dgm:pt>
    <dgm:pt modelId="{766C7B8E-84B2-4CB5-A0BA-F858BB240CDA}" type="pres">
      <dgm:prSet presAssocID="{9617DADE-0E8F-4AB3-8D71-99D1287EEB4D}" presName="rootText" presStyleLbl="node4" presStyleIdx="29" presStyleCnt="34">
        <dgm:presLayoutVars>
          <dgm:chPref val="3"/>
        </dgm:presLayoutVars>
      </dgm:prSet>
      <dgm:spPr/>
    </dgm:pt>
    <dgm:pt modelId="{44F3CA90-1D41-4489-A8F9-0D2BF862CD06}" type="pres">
      <dgm:prSet presAssocID="{9617DADE-0E8F-4AB3-8D71-99D1287EEB4D}" presName="rootConnector" presStyleLbl="node4" presStyleIdx="29" presStyleCnt="34"/>
      <dgm:spPr/>
    </dgm:pt>
    <dgm:pt modelId="{85E89439-9136-4FE8-BA00-2CAFE919D6C7}" type="pres">
      <dgm:prSet presAssocID="{9617DADE-0E8F-4AB3-8D71-99D1287EEB4D}" presName="hierChild4" presStyleCnt="0"/>
      <dgm:spPr/>
    </dgm:pt>
    <dgm:pt modelId="{F71B46CA-0FB9-4BCD-8F42-69C9E1BD8241}" type="pres">
      <dgm:prSet presAssocID="{9617DADE-0E8F-4AB3-8D71-99D1287EEB4D}" presName="hierChild5" presStyleCnt="0"/>
      <dgm:spPr/>
    </dgm:pt>
    <dgm:pt modelId="{BF06B5FD-5719-46F5-9929-E505FE6AF4D2}" type="pres">
      <dgm:prSet presAssocID="{AE418242-A5FF-482A-9CE7-C3CEAE64F69B}" presName="Name37" presStyleLbl="parChTrans1D4" presStyleIdx="30" presStyleCnt="34"/>
      <dgm:spPr/>
    </dgm:pt>
    <dgm:pt modelId="{00346614-4D5C-4445-A600-757A81227645}" type="pres">
      <dgm:prSet presAssocID="{4E7947FB-55BA-4E8F-9002-DA287441DE01}" presName="hierRoot2" presStyleCnt="0">
        <dgm:presLayoutVars>
          <dgm:hierBranch val="init"/>
        </dgm:presLayoutVars>
      </dgm:prSet>
      <dgm:spPr/>
    </dgm:pt>
    <dgm:pt modelId="{154DA019-F465-4614-B32F-2F06FA6ABF0A}" type="pres">
      <dgm:prSet presAssocID="{4E7947FB-55BA-4E8F-9002-DA287441DE01}" presName="rootComposite" presStyleCnt="0"/>
      <dgm:spPr/>
    </dgm:pt>
    <dgm:pt modelId="{E2220CB3-C4EE-44AE-BE5F-8262F70FD92F}" type="pres">
      <dgm:prSet presAssocID="{4E7947FB-55BA-4E8F-9002-DA287441DE01}" presName="rootText" presStyleLbl="node4" presStyleIdx="30" presStyleCnt="34">
        <dgm:presLayoutVars>
          <dgm:chPref val="3"/>
        </dgm:presLayoutVars>
      </dgm:prSet>
      <dgm:spPr/>
    </dgm:pt>
    <dgm:pt modelId="{FD9E9DB7-EA5C-4694-8D30-229BBD5FE282}" type="pres">
      <dgm:prSet presAssocID="{4E7947FB-55BA-4E8F-9002-DA287441DE01}" presName="rootConnector" presStyleLbl="node4" presStyleIdx="30" presStyleCnt="34"/>
      <dgm:spPr/>
    </dgm:pt>
    <dgm:pt modelId="{0F828C6C-DEE2-461E-BAED-46DD47396089}" type="pres">
      <dgm:prSet presAssocID="{4E7947FB-55BA-4E8F-9002-DA287441DE01}" presName="hierChild4" presStyleCnt="0"/>
      <dgm:spPr/>
    </dgm:pt>
    <dgm:pt modelId="{A1BA334A-A11C-47E9-A527-BB68CE846DE4}" type="pres">
      <dgm:prSet presAssocID="{4E7947FB-55BA-4E8F-9002-DA287441DE01}" presName="hierChild5" presStyleCnt="0"/>
      <dgm:spPr/>
    </dgm:pt>
    <dgm:pt modelId="{C18C1CE4-8891-4782-9FA2-5ED12C20F8B3}" type="pres">
      <dgm:prSet presAssocID="{B472003E-C149-4DE9-8611-1E38503854C6}" presName="Name37" presStyleLbl="parChTrans1D4" presStyleIdx="31" presStyleCnt="34"/>
      <dgm:spPr/>
    </dgm:pt>
    <dgm:pt modelId="{CB99BB30-95BA-45F7-8336-5F4A37FC10AE}" type="pres">
      <dgm:prSet presAssocID="{08FBF36C-F51A-47DB-A21D-569DED0114F7}" presName="hierRoot2" presStyleCnt="0">
        <dgm:presLayoutVars>
          <dgm:hierBranch val="init"/>
        </dgm:presLayoutVars>
      </dgm:prSet>
      <dgm:spPr/>
    </dgm:pt>
    <dgm:pt modelId="{7DEA2F07-8A51-4C90-97A7-60C1895CB194}" type="pres">
      <dgm:prSet presAssocID="{08FBF36C-F51A-47DB-A21D-569DED0114F7}" presName="rootComposite" presStyleCnt="0"/>
      <dgm:spPr/>
    </dgm:pt>
    <dgm:pt modelId="{996E7E2F-A0C6-4491-AEEB-091E5C69BD7B}" type="pres">
      <dgm:prSet presAssocID="{08FBF36C-F51A-47DB-A21D-569DED0114F7}" presName="rootText" presStyleLbl="node4" presStyleIdx="31" presStyleCnt="34">
        <dgm:presLayoutVars>
          <dgm:chPref val="3"/>
        </dgm:presLayoutVars>
      </dgm:prSet>
      <dgm:spPr/>
    </dgm:pt>
    <dgm:pt modelId="{0A132528-BD81-4155-821F-94B2F50D7CB6}" type="pres">
      <dgm:prSet presAssocID="{08FBF36C-F51A-47DB-A21D-569DED0114F7}" presName="rootConnector" presStyleLbl="node4" presStyleIdx="31" presStyleCnt="34"/>
      <dgm:spPr/>
    </dgm:pt>
    <dgm:pt modelId="{1435569A-9873-4428-B223-17DC070E4C77}" type="pres">
      <dgm:prSet presAssocID="{08FBF36C-F51A-47DB-A21D-569DED0114F7}" presName="hierChild4" presStyleCnt="0"/>
      <dgm:spPr/>
    </dgm:pt>
    <dgm:pt modelId="{A43492A8-9278-478A-B40A-EF28D22E247A}" type="pres">
      <dgm:prSet presAssocID="{08FBF36C-F51A-47DB-A21D-569DED0114F7}" presName="hierChild5" presStyleCnt="0"/>
      <dgm:spPr/>
    </dgm:pt>
    <dgm:pt modelId="{4FB2AE29-9DAB-4030-9FB1-46556B263261}" type="pres">
      <dgm:prSet presAssocID="{C46020AB-263C-4CCE-A77E-D9EFD1E2F1AE}" presName="Name37" presStyleLbl="parChTrans1D4" presStyleIdx="32" presStyleCnt="34"/>
      <dgm:spPr/>
    </dgm:pt>
    <dgm:pt modelId="{70C5CCE1-B4FF-4B42-B1C8-8D71497D87A5}" type="pres">
      <dgm:prSet presAssocID="{68A283EE-B1C8-477B-94A0-490F39569ABD}" presName="hierRoot2" presStyleCnt="0">
        <dgm:presLayoutVars>
          <dgm:hierBranch val="init"/>
        </dgm:presLayoutVars>
      </dgm:prSet>
      <dgm:spPr/>
    </dgm:pt>
    <dgm:pt modelId="{70EB9FB4-5955-4722-B915-AA97B09FD535}" type="pres">
      <dgm:prSet presAssocID="{68A283EE-B1C8-477B-94A0-490F39569ABD}" presName="rootComposite" presStyleCnt="0"/>
      <dgm:spPr/>
    </dgm:pt>
    <dgm:pt modelId="{244D7ABF-44B5-42CC-99E5-67289E78B354}" type="pres">
      <dgm:prSet presAssocID="{68A283EE-B1C8-477B-94A0-490F39569ABD}" presName="rootText" presStyleLbl="node4" presStyleIdx="32" presStyleCnt="34">
        <dgm:presLayoutVars>
          <dgm:chPref val="3"/>
        </dgm:presLayoutVars>
      </dgm:prSet>
      <dgm:spPr/>
    </dgm:pt>
    <dgm:pt modelId="{089CFE00-C2D5-4574-8627-8EC8BDAE1D0C}" type="pres">
      <dgm:prSet presAssocID="{68A283EE-B1C8-477B-94A0-490F39569ABD}" presName="rootConnector" presStyleLbl="node4" presStyleIdx="32" presStyleCnt="34"/>
      <dgm:spPr/>
    </dgm:pt>
    <dgm:pt modelId="{56BDC308-9C6D-40D5-B5BF-51EB2F8994BF}" type="pres">
      <dgm:prSet presAssocID="{68A283EE-B1C8-477B-94A0-490F39569ABD}" presName="hierChild4" presStyleCnt="0"/>
      <dgm:spPr/>
    </dgm:pt>
    <dgm:pt modelId="{F9F846EF-3C76-4901-A8EF-5C5A67597915}" type="pres">
      <dgm:prSet presAssocID="{68A283EE-B1C8-477B-94A0-490F39569ABD}" presName="hierChild5" presStyleCnt="0"/>
      <dgm:spPr/>
    </dgm:pt>
    <dgm:pt modelId="{E0C3AD09-644B-4BA7-8B7C-A2A364A3DF90}" type="pres">
      <dgm:prSet presAssocID="{603386E1-5378-4450-B365-27659A0CB3AA}" presName="Name37" presStyleLbl="parChTrans1D4" presStyleIdx="33" presStyleCnt="34"/>
      <dgm:spPr/>
    </dgm:pt>
    <dgm:pt modelId="{901830FA-9CFC-4DEF-87C6-DC7C861DEC4C}" type="pres">
      <dgm:prSet presAssocID="{9BFC719E-3F76-4667-9272-6D189A56E3B1}" presName="hierRoot2" presStyleCnt="0">
        <dgm:presLayoutVars>
          <dgm:hierBranch val="init"/>
        </dgm:presLayoutVars>
      </dgm:prSet>
      <dgm:spPr/>
    </dgm:pt>
    <dgm:pt modelId="{772F46A7-75A7-4BE5-8E33-1F788F1723A9}" type="pres">
      <dgm:prSet presAssocID="{9BFC719E-3F76-4667-9272-6D189A56E3B1}" presName="rootComposite" presStyleCnt="0"/>
      <dgm:spPr/>
    </dgm:pt>
    <dgm:pt modelId="{91D3D918-D0B0-4F74-B0FA-6D1DB2BA6835}" type="pres">
      <dgm:prSet presAssocID="{9BFC719E-3F76-4667-9272-6D189A56E3B1}" presName="rootText" presStyleLbl="node4" presStyleIdx="33" presStyleCnt="34">
        <dgm:presLayoutVars>
          <dgm:chPref val="3"/>
        </dgm:presLayoutVars>
      </dgm:prSet>
      <dgm:spPr/>
    </dgm:pt>
    <dgm:pt modelId="{A947BEE1-3C6A-4839-B294-8AB96709443C}" type="pres">
      <dgm:prSet presAssocID="{9BFC719E-3F76-4667-9272-6D189A56E3B1}" presName="rootConnector" presStyleLbl="node4" presStyleIdx="33" presStyleCnt="34"/>
      <dgm:spPr/>
    </dgm:pt>
    <dgm:pt modelId="{8E52810D-8620-487C-AE28-6AB9FDD273C3}" type="pres">
      <dgm:prSet presAssocID="{9BFC719E-3F76-4667-9272-6D189A56E3B1}" presName="hierChild4" presStyleCnt="0"/>
      <dgm:spPr/>
    </dgm:pt>
    <dgm:pt modelId="{6F7517AF-3829-41B4-95A1-4C0397E5CAE4}" type="pres">
      <dgm:prSet presAssocID="{9BFC719E-3F76-4667-9272-6D189A56E3B1}" presName="hierChild5" presStyleCnt="0"/>
      <dgm:spPr/>
    </dgm:pt>
    <dgm:pt modelId="{A95A960E-4FCD-48C6-B6E0-B56D107D0436}" type="pres">
      <dgm:prSet presAssocID="{D83ABA5C-0392-4DAB-97E3-B6E57B99A883}" presName="hierChild5" presStyleCnt="0"/>
      <dgm:spPr/>
    </dgm:pt>
    <dgm:pt modelId="{F79AFFFF-61B2-4890-A4C2-73A26DD19C7E}" type="pres">
      <dgm:prSet presAssocID="{FE499303-1C00-47A1-A12B-47BF9F83438C}" presName="hierChild5" presStyleCnt="0"/>
      <dgm:spPr/>
    </dgm:pt>
    <dgm:pt modelId="{1334821B-462B-4D7C-9F87-DAA3A84FB898}" type="pres">
      <dgm:prSet presAssocID="{18E29A6E-A8B3-4A09-B506-A388DE84E184}" presName="Name37" presStyleLbl="parChTrans1D3" presStyleIdx="7" presStyleCnt="8"/>
      <dgm:spPr/>
    </dgm:pt>
    <dgm:pt modelId="{E13A04CF-619F-4F78-881C-0EE3DF4F8076}" type="pres">
      <dgm:prSet presAssocID="{A0D738DE-5E57-45DB-8A5D-CD14F430A848}" presName="hierRoot2" presStyleCnt="0">
        <dgm:presLayoutVars>
          <dgm:hierBranch val="init"/>
        </dgm:presLayoutVars>
      </dgm:prSet>
      <dgm:spPr/>
    </dgm:pt>
    <dgm:pt modelId="{189DF1CC-81DE-405B-936C-98B017282F0A}" type="pres">
      <dgm:prSet presAssocID="{A0D738DE-5E57-45DB-8A5D-CD14F430A848}" presName="rootComposite" presStyleCnt="0"/>
      <dgm:spPr/>
    </dgm:pt>
    <dgm:pt modelId="{7597636F-A5CF-426C-B8A0-4904EEED4FA9}" type="pres">
      <dgm:prSet presAssocID="{A0D738DE-5E57-45DB-8A5D-CD14F430A848}" presName="rootText" presStyleLbl="node3" presStyleIdx="7" presStyleCnt="8">
        <dgm:presLayoutVars>
          <dgm:chPref val="3"/>
        </dgm:presLayoutVars>
      </dgm:prSet>
      <dgm:spPr/>
    </dgm:pt>
    <dgm:pt modelId="{F766CDDF-FE69-4AAF-8C49-FED8B18EC6A4}" type="pres">
      <dgm:prSet presAssocID="{A0D738DE-5E57-45DB-8A5D-CD14F430A848}" presName="rootConnector" presStyleLbl="node3" presStyleIdx="7" presStyleCnt="8"/>
      <dgm:spPr/>
    </dgm:pt>
    <dgm:pt modelId="{0235A582-074D-422E-99B5-D6E73350093C}" type="pres">
      <dgm:prSet presAssocID="{A0D738DE-5E57-45DB-8A5D-CD14F430A848}" presName="hierChild4" presStyleCnt="0"/>
      <dgm:spPr/>
    </dgm:pt>
    <dgm:pt modelId="{C13BAD57-8344-48D1-AB56-19CCDDACF530}" type="pres">
      <dgm:prSet presAssocID="{A0D738DE-5E57-45DB-8A5D-CD14F430A848}" presName="hierChild5" presStyleCnt="0"/>
      <dgm:spPr/>
    </dgm:pt>
    <dgm:pt modelId="{FA1B87DC-973C-4DB9-B09A-D25ACC082932}" type="pres">
      <dgm:prSet presAssocID="{7C468D33-018B-4E13-B61E-0999D31D3554}" presName="hierChild5" presStyleCnt="0"/>
      <dgm:spPr/>
    </dgm:pt>
    <dgm:pt modelId="{754A0C3C-09B7-4B7A-B892-C83331E8E2D7}" type="pres">
      <dgm:prSet presAssocID="{263DF0D2-8878-4B5F-8E5F-B9312B4FC7CB}" presName="hierChild3" presStyleCnt="0"/>
      <dgm:spPr/>
    </dgm:pt>
  </dgm:ptLst>
  <dgm:cxnLst>
    <dgm:cxn modelId="{23E96A00-52DA-48DF-AB8E-F4C48437CF5C}" type="presOf" srcId="{9AE70DB7-8B9F-4B8E-8E2F-42DC1CD8ABD2}" destId="{8E1A3248-9658-4DEC-887D-32C2DF6F3682}" srcOrd="1" destOrd="0" presId="urn:microsoft.com/office/officeart/2005/8/layout/orgChart1"/>
    <dgm:cxn modelId="{A780CD04-2ADE-444D-9FCC-94295CB6B877}" type="presOf" srcId="{72517B2F-2DB5-483C-99C2-A38C4CA6C6D6}" destId="{B948B688-9AF9-468D-AB5E-FFE1C6612658}" srcOrd="0" destOrd="0" presId="urn:microsoft.com/office/officeart/2005/8/layout/orgChart1"/>
    <dgm:cxn modelId="{79493905-5E45-49F6-AF47-4A7AC7A5B120}" type="presOf" srcId="{62004E43-BD4F-4B3C-82A9-3563401D0297}" destId="{51D6E00D-3A60-4BD6-8467-AB0FEA1F5140}" srcOrd="0" destOrd="0" presId="urn:microsoft.com/office/officeart/2005/8/layout/orgChart1"/>
    <dgm:cxn modelId="{39764805-92C0-4D2B-AF2A-604DF418820A}" type="presOf" srcId="{9617DADE-0E8F-4AB3-8D71-99D1287EEB4D}" destId="{766C7B8E-84B2-4CB5-A0BA-F858BB240CDA}" srcOrd="0" destOrd="0" presId="urn:microsoft.com/office/officeart/2005/8/layout/orgChart1"/>
    <dgm:cxn modelId="{0083DB09-741F-41AD-B55E-549F60A5132C}" type="presOf" srcId="{1F9D2265-60E2-4997-925E-9E7FAF0FD5F4}" destId="{769B54A2-AA66-42E4-9E1F-94853C928570}" srcOrd="0" destOrd="0" presId="urn:microsoft.com/office/officeart/2005/8/layout/orgChart1"/>
    <dgm:cxn modelId="{539C950B-D6D6-4C87-AC34-D6A5C0748ABE}" type="presOf" srcId="{21AABAA5-A69E-4A35-8DE7-B500F1B11019}" destId="{7BA8E780-3B6D-4B78-B5B9-A9A80011919C}" srcOrd="0" destOrd="0" presId="urn:microsoft.com/office/officeart/2005/8/layout/orgChart1"/>
    <dgm:cxn modelId="{42B0B00C-EFBD-4492-9427-9111D7AF7DFD}" srcId="{3D5A7E93-3AA5-4ACA-8886-2DF785CD3DE6}" destId="{4275E7A5-2F14-4BEC-94BB-E6B1D720F23C}" srcOrd="0" destOrd="0" parTransId="{894C01E0-385E-4211-B9D6-6044742FEEAC}" sibTransId="{635ED009-2888-4281-8A0A-9DFBE1093CBB}"/>
    <dgm:cxn modelId="{C0A96F0D-7C96-44A0-8BC0-F8FE25BA445B}" type="presOf" srcId="{F2026C93-DB05-429C-9E29-687420B792B6}" destId="{F9DB6892-3D8C-4DC7-8C72-3E1DE36F9BD1}" srcOrd="0" destOrd="0" presId="urn:microsoft.com/office/officeart/2005/8/layout/orgChart1"/>
    <dgm:cxn modelId="{DAB3360F-FAD2-4E4D-A3E8-E2EAC4C8EA34}" type="presOf" srcId="{3D5A7E93-3AA5-4ACA-8886-2DF785CD3DE6}" destId="{FD147C8B-D37B-4966-9151-49250FE816AC}" srcOrd="1" destOrd="0" presId="urn:microsoft.com/office/officeart/2005/8/layout/orgChart1"/>
    <dgm:cxn modelId="{5F08A30F-2449-4A72-81F3-6927536AAD7E}" srcId="{8D4520F2-0C0D-4868-9E18-169B45791F32}" destId="{97213256-DA6F-44B2-BCEB-EAA20285A6E9}" srcOrd="1" destOrd="0" parTransId="{3A3EA6F7-20DB-4DC0-831B-C7E3F09C4253}" sibTransId="{7D2D9E3D-B1AF-4481-B793-E4D4D0EAEA62}"/>
    <dgm:cxn modelId="{B34AB00F-2615-4C90-9938-ACAA6643D977}" srcId="{48F50E5F-9ACF-4947-A4EF-CE3714DE01E8}" destId="{B4688DB6-E7E4-4956-AA5B-5099C0BAF4EC}" srcOrd="4" destOrd="0" parTransId="{D5E68C88-4791-4E61-81FF-C23BA971CE21}" sibTransId="{7CC0F7A7-48A8-4B3B-BF6F-487A21079AC7}"/>
    <dgm:cxn modelId="{BA6D4015-36AB-4B5E-A7BF-E2C662733845}" type="presOf" srcId="{05A9713F-30C5-4080-BC91-36317CC6F711}" destId="{CD6173C3-41BD-4EF3-9018-633012B687A9}" srcOrd="0" destOrd="0" presId="urn:microsoft.com/office/officeart/2005/8/layout/orgChart1"/>
    <dgm:cxn modelId="{AED03516-0218-44AB-8AED-1605D066BFBC}" type="presOf" srcId="{1F74F6EF-960C-4122-808A-82D7521F3BD7}" destId="{5A236F16-A020-4419-B99A-6A01CDB3738E}" srcOrd="0" destOrd="0" presId="urn:microsoft.com/office/officeart/2005/8/layout/orgChart1"/>
    <dgm:cxn modelId="{4E9CF216-3497-4B48-865A-9F718CA898B1}" srcId="{48F50E5F-9ACF-4947-A4EF-CE3714DE01E8}" destId="{DC664073-F00B-42FB-931C-3EBDE9F83D21}" srcOrd="0" destOrd="0" parTransId="{876B7495-6C0D-48CE-B5F8-034BD32B630B}" sibTransId="{E8812DD4-BC20-4C8F-BACA-BFBCC90B6D80}"/>
    <dgm:cxn modelId="{6E833717-67A7-4A55-BDD6-2C75CCC305EC}" type="presOf" srcId="{B4E509E2-883D-4B4B-8D33-1CB382FA12C5}" destId="{7A942A50-CDE2-4F5A-8839-740DE9693647}" srcOrd="1" destOrd="0" presId="urn:microsoft.com/office/officeart/2005/8/layout/orgChart1"/>
    <dgm:cxn modelId="{323C3D17-CB05-4E02-9733-A4869876467D}" type="presOf" srcId="{E6184582-0A21-4A6A-B957-6F32AF4AA2DA}" destId="{296CEC49-B958-4C2C-AA4E-CDCFA29C8B74}" srcOrd="0" destOrd="0" presId="urn:microsoft.com/office/officeart/2005/8/layout/orgChart1"/>
    <dgm:cxn modelId="{8B8DC819-A256-466A-BD30-7033C83BF5D1}" type="presOf" srcId="{1A790335-E892-447B-8C05-7BD9650014C4}" destId="{C740A8C8-7C0B-4A5C-962F-E961B782660F}" srcOrd="0" destOrd="0" presId="urn:microsoft.com/office/officeart/2005/8/layout/orgChart1"/>
    <dgm:cxn modelId="{8EED251A-FB79-4481-8E0B-E33DFCCE7ABE}" srcId="{7C468D33-018B-4E13-B61E-0999D31D3554}" destId="{A0D738DE-5E57-45DB-8A5D-CD14F430A848}" srcOrd="2" destOrd="0" parTransId="{18E29A6E-A8B3-4A09-B506-A388DE84E184}" sibTransId="{42F4CB01-D47E-4C38-8AA1-C1DAA7F9ED0C}"/>
    <dgm:cxn modelId="{596E4C1A-DF58-4DF7-9BDE-117D90076F0C}" type="presOf" srcId="{6ACF457E-FBA8-4B42-9132-BFA0C1A1A40B}" destId="{6D54181A-41C9-4E90-A257-C40BB6CCA9D6}" srcOrd="1" destOrd="0" presId="urn:microsoft.com/office/officeart/2005/8/layout/orgChart1"/>
    <dgm:cxn modelId="{407C991A-C158-4144-9B49-0563A7F6DC7C}" type="presOf" srcId="{B6B0CE2F-FD56-42CA-A68F-21DF0A48FC5F}" destId="{CAFC1A34-3675-41A1-BBBE-A0D5031CC83A}" srcOrd="0" destOrd="0" presId="urn:microsoft.com/office/officeart/2005/8/layout/orgChart1"/>
    <dgm:cxn modelId="{108E9B1B-2D6A-4030-9A50-97F79B4FD061}" type="presOf" srcId="{FE499303-1C00-47A1-A12B-47BF9F83438C}" destId="{5FAEECAC-842F-44A0-81B1-909158A6BC2D}" srcOrd="1" destOrd="0" presId="urn:microsoft.com/office/officeart/2005/8/layout/orgChart1"/>
    <dgm:cxn modelId="{1E98951D-E3EB-43C9-8B64-735A6B8E6209}" type="presOf" srcId="{263DF0D2-8878-4B5F-8E5F-B9312B4FC7CB}" destId="{B5DD4317-E5F8-48ED-B7DD-C2E3DA2826E1}" srcOrd="1" destOrd="0" presId="urn:microsoft.com/office/officeart/2005/8/layout/orgChart1"/>
    <dgm:cxn modelId="{7804D61D-C613-400B-9642-EBC2E8803BBD}" srcId="{8D4520F2-0C0D-4868-9E18-169B45791F32}" destId="{F4CEEA35-E7AC-47D7-A62C-BD6DD31F82FA}" srcOrd="3" destOrd="0" parTransId="{D7DCF071-0549-4667-A437-9C8B15D03081}" sibTransId="{60E3EBCE-14FE-4722-8D82-D5639FB522F8}"/>
    <dgm:cxn modelId="{6B24411F-BCFF-4379-BA3C-1F349467AD6E}" type="presOf" srcId="{4FD32E34-9E75-468A-AF2B-A7CC13E5B61B}" destId="{C71DDC04-8442-48C9-AFB0-55FEFF2F7C22}" srcOrd="0" destOrd="0" presId="urn:microsoft.com/office/officeart/2005/8/layout/orgChart1"/>
    <dgm:cxn modelId="{E112B91F-63C1-4D75-A3C9-67A469F1D725}" type="presOf" srcId="{E6184582-0A21-4A6A-B957-6F32AF4AA2DA}" destId="{413730CA-6A96-4A37-BB04-2E3A6C48BB25}" srcOrd="1" destOrd="0" presId="urn:microsoft.com/office/officeart/2005/8/layout/orgChart1"/>
    <dgm:cxn modelId="{1733DE1F-448C-43B3-9E2B-C71922CDF049}" type="presOf" srcId="{4275E7A5-2F14-4BEC-94BB-E6B1D720F23C}" destId="{6CDE47C7-B187-42E5-89AF-1ED6B7275B88}" srcOrd="1" destOrd="0" presId="urn:microsoft.com/office/officeart/2005/8/layout/orgChart1"/>
    <dgm:cxn modelId="{D3A97529-B714-49E6-95FB-3E352A2444C5}" srcId="{48F50E5F-9ACF-4947-A4EF-CE3714DE01E8}" destId="{724FC559-35CB-4246-B7E0-5D6A66ACA6EF}" srcOrd="3" destOrd="0" parTransId="{297C568B-7C49-48BC-83D2-5163415C3B16}" sibTransId="{A16C2AE8-A34D-437F-8272-6075B173F1F0}"/>
    <dgm:cxn modelId="{B83ED029-195E-45AF-9F79-7D95158C9318}" type="presOf" srcId="{62614D44-35C6-4ACD-BC2D-01BB051A6205}" destId="{D003D8EC-2D53-457A-B7E6-A495D35B3ACE}" srcOrd="1" destOrd="0" presId="urn:microsoft.com/office/officeart/2005/8/layout/orgChart1"/>
    <dgm:cxn modelId="{E279192A-FF15-4550-9AEA-551257799625}" srcId="{F66BC572-97CB-400F-8D19-59C80F190112}" destId="{A351CFE0-B5DC-4AC7-92E0-F407F0D643EA}" srcOrd="1" destOrd="0" parTransId="{53989BDF-D145-4D3C-BEA3-27BCFF61D2C4}" sibTransId="{C0858911-230F-4D6C-BAD7-14C70F2C668D}"/>
    <dgm:cxn modelId="{5495422B-F274-4041-B4FA-1A37CDA58333}" type="presOf" srcId="{FD7DF7DA-15B2-41D4-BC56-F6FC45D528DA}" destId="{06BA485C-6A9F-49EE-9D3C-6BD650107355}" srcOrd="1" destOrd="0" presId="urn:microsoft.com/office/officeart/2005/8/layout/orgChart1"/>
    <dgm:cxn modelId="{4345E92B-B769-4E1B-BDF4-763C84E41662}" srcId="{C457A5EA-3E68-4DEA-944F-B5B1C28822D9}" destId="{9AE70DB7-8B9F-4B8E-8E2F-42DC1CD8ABD2}" srcOrd="0" destOrd="0" parTransId="{927F8AA8-24C8-4327-9A31-BABEE5BC51C7}" sibTransId="{A1013C8F-CFFF-4095-9E38-FE4ED33E1DF2}"/>
    <dgm:cxn modelId="{40A8972D-380D-47D7-84E9-2A1D875686A1}" type="presOf" srcId="{724FC559-35CB-4246-B7E0-5D6A66ACA6EF}" destId="{85F67776-0D06-46AB-935F-44886751BE5B}" srcOrd="1" destOrd="0" presId="urn:microsoft.com/office/officeart/2005/8/layout/orgChart1"/>
    <dgm:cxn modelId="{8E9E8D2F-F46C-4502-9FD4-580A8B239646}" type="presOf" srcId="{68A283EE-B1C8-477B-94A0-490F39569ABD}" destId="{244D7ABF-44B5-42CC-99E5-67289E78B354}" srcOrd="0" destOrd="0" presId="urn:microsoft.com/office/officeart/2005/8/layout/orgChart1"/>
    <dgm:cxn modelId="{68D30F30-90DA-4791-ACB2-B211600FD2E9}" srcId="{FE499303-1C00-47A1-A12B-47BF9F83438C}" destId="{3D5A7E93-3AA5-4ACA-8886-2DF785CD3DE6}" srcOrd="0" destOrd="0" parTransId="{BDD653C6-1694-48C8-B3F1-A4B3707FB7FE}" sibTransId="{621C27D2-302C-44D0-A42A-FCA2157F2963}"/>
    <dgm:cxn modelId="{2A8F4631-6F62-450F-B20F-24998201D8AC}" srcId="{1A790335-E892-447B-8C05-7BD9650014C4}" destId="{C457A5EA-3E68-4DEA-944F-B5B1C28822D9}" srcOrd="2" destOrd="0" parTransId="{EDBB7FAE-9B13-404F-8864-5F4F3CE243C7}" sibTransId="{B70A5900-7670-4571-A4CD-81F515621FF8}"/>
    <dgm:cxn modelId="{CC141733-9DB7-4715-94CC-11D1EA12D3C9}" srcId="{8D4520F2-0C0D-4868-9E18-169B45791F32}" destId="{B4E509E2-883D-4B4B-8D33-1CB382FA12C5}" srcOrd="2" destOrd="0" parTransId="{C7061D61-1CAA-4343-A151-129CFD3BDF44}" sibTransId="{22547228-A8E3-421C-8EE8-3DAE7B70E3B5}"/>
    <dgm:cxn modelId="{92D3F334-242D-4B27-B1C4-BDB91C7D3392}" type="presOf" srcId="{A351CFE0-B5DC-4AC7-92E0-F407F0D643EA}" destId="{6D159D5B-7C17-4D2D-BCD7-5099EEC9267D}" srcOrd="0" destOrd="0" presId="urn:microsoft.com/office/officeart/2005/8/layout/orgChart1"/>
    <dgm:cxn modelId="{F1231637-5700-4E90-A8DB-E1A80765DBA0}" srcId="{8DE46B05-466E-41B3-AA53-C6FDB6775728}" destId="{E9997DE4-0C8B-47C4-AB9A-F3EEBC2ECF01}" srcOrd="1" destOrd="0" parTransId="{B6B0CE2F-FD56-42CA-A68F-21DF0A48FC5F}" sibTransId="{43A50FC8-E5A8-4D42-A0E9-16AC0BFC24F9}"/>
    <dgm:cxn modelId="{59D30F38-FDBE-429E-8AE2-793B74C06A9E}" srcId="{F66BC572-97CB-400F-8D19-59C80F190112}" destId="{21AABAA5-A69E-4A35-8DE7-B500F1B11019}" srcOrd="2" destOrd="0" parTransId="{568AAEDE-E47E-46E5-A268-D924E79D6E40}" sibTransId="{8EE71984-672C-4D44-A2EC-06C523A23101}"/>
    <dgm:cxn modelId="{F0463A38-325E-404B-BD45-4302321F7669}" type="presOf" srcId="{C7061D61-1CAA-4343-A151-129CFD3BDF44}" destId="{6DEE4628-97A6-4094-841A-16AA0D74FF64}" srcOrd="0" destOrd="0" presId="urn:microsoft.com/office/officeart/2005/8/layout/orgChart1"/>
    <dgm:cxn modelId="{9B5AA239-B6FA-45EE-921E-D3798E8DE3C8}" type="presOf" srcId="{D83ABA5C-0392-4DAB-97E3-B6E57B99A883}" destId="{378B51F9-B7A4-468F-B601-1E3F07A67CDD}" srcOrd="1" destOrd="0" presId="urn:microsoft.com/office/officeart/2005/8/layout/orgChart1"/>
    <dgm:cxn modelId="{DB08A13A-0BF2-44CF-9E45-169FDC074750}" type="presOf" srcId="{84E1458A-EAD2-4A3C-8051-EE84E803A444}" destId="{895201AC-BA00-40F4-9CF4-101B101C78C9}" srcOrd="0" destOrd="0" presId="urn:microsoft.com/office/officeart/2005/8/layout/orgChart1"/>
    <dgm:cxn modelId="{5EC08E3B-B6D1-4E08-8EF5-070D92F2D1EB}" type="presOf" srcId="{6BA9B8DE-FFC2-4ABB-B214-1E9028B70397}" destId="{7556BB4F-3390-4745-88F7-7B2CBA7EB545}" srcOrd="0" destOrd="0" presId="urn:microsoft.com/office/officeart/2005/8/layout/orgChart1"/>
    <dgm:cxn modelId="{0B99283C-B482-44F5-88C3-F76908CB0128}" type="presOf" srcId="{0B39ECFC-303A-4009-A191-9800A9D63F24}" destId="{E354D681-DD97-4AED-90A2-8D303CF954D1}" srcOrd="1" destOrd="0" presId="urn:microsoft.com/office/officeart/2005/8/layout/orgChart1"/>
    <dgm:cxn modelId="{3AA2793C-FD0D-4401-B69F-F487E3A909BC}" type="presOf" srcId="{285EA868-F6C9-4046-80B5-174479327B46}" destId="{9126C535-8242-46B7-8DD1-355F19C52E67}" srcOrd="0" destOrd="0" presId="urn:microsoft.com/office/officeart/2005/8/layout/orgChart1"/>
    <dgm:cxn modelId="{BC8A203D-71A4-4ACB-90C0-59096209BF0F}" type="presOf" srcId="{27252B05-0F46-42D2-9221-104D27E9B58A}" destId="{3572D6D8-C07B-4CF8-B8C1-F804BECAE9E1}" srcOrd="0" destOrd="0" presId="urn:microsoft.com/office/officeart/2005/8/layout/orgChart1"/>
    <dgm:cxn modelId="{97CF2D3D-FDF6-4172-B41B-EB7A30B4FB94}" type="presOf" srcId="{4C88687F-AC04-45AA-9935-03C7B74B5110}" destId="{6772FC43-4C3E-4D33-A81A-2819400CCA35}" srcOrd="0" destOrd="0" presId="urn:microsoft.com/office/officeart/2005/8/layout/orgChart1"/>
    <dgm:cxn modelId="{E3DF6D3D-90D4-4F07-ACFA-C964E43A0A16}" type="presOf" srcId="{21AABAA5-A69E-4A35-8DE7-B500F1B11019}" destId="{58A2B39D-FAB7-4B0B-87DD-98619C49BDEA}" srcOrd="1" destOrd="0" presId="urn:microsoft.com/office/officeart/2005/8/layout/orgChart1"/>
    <dgm:cxn modelId="{7A076D3E-88BF-4586-9FF2-432BDAA3E46D}" type="presOf" srcId="{B472003E-C149-4DE9-8611-1E38503854C6}" destId="{C18C1CE4-8891-4782-9FA2-5ED12C20F8B3}" srcOrd="0" destOrd="0" presId="urn:microsoft.com/office/officeart/2005/8/layout/orgChart1"/>
    <dgm:cxn modelId="{7B04EA3F-8E91-4BF6-A978-20528A73D925}" srcId="{D83ABA5C-0392-4DAB-97E3-B6E57B99A883}" destId="{9617DADE-0E8F-4AB3-8D71-99D1287EEB4D}" srcOrd="1" destOrd="0" parTransId="{84E1458A-EAD2-4A3C-8051-EE84E803A444}" sibTransId="{0353B364-7BCA-49E0-9998-41900272F428}"/>
    <dgm:cxn modelId="{ED737B42-7B93-4DF1-A650-336A0083E565}" type="presOf" srcId="{5F5DE99F-81F8-4CC1-8BE3-A1D57546D7BA}" destId="{12B6E4E9-B123-4179-8B4D-7A167FC7C6A1}" srcOrd="0" destOrd="0" presId="urn:microsoft.com/office/officeart/2005/8/layout/orgChart1"/>
    <dgm:cxn modelId="{3354AE42-34AB-491D-8EF3-71EC456195DB}" type="presOf" srcId="{95696896-82E6-425C-B75A-2708ED6EA93B}" destId="{4EB0FCB7-DD61-437C-9611-23359D156AB0}" srcOrd="0" destOrd="0" presId="urn:microsoft.com/office/officeart/2005/8/layout/orgChart1"/>
    <dgm:cxn modelId="{0160B942-5858-4868-9B11-EE9109D97A0B}" type="presOf" srcId="{C64E1472-CC29-40E0-8D87-0707FE8730C6}" destId="{EAB413B6-D46F-4CB8-BDA3-C5A7B66E7081}" srcOrd="0" destOrd="0" presId="urn:microsoft.com/office/officeart/2005/8/layout/orgChart1"/>
    <dgm:cxn modelId="{FB8AE545-9B98-47B0-BA89-CBF1956ADB62}" type="presOf" srcId="{3BD056D3-D6FC-4BFA-910B-9562205BB969}" destId="{D7144DAB-C2D2-446D-820C-5F4349475829}" srcOrd="0" destOrd="0" presId="urn:microsoft.com/office/officeart/2005/8/layout/orgChart1"/>
    <dgm:cxn modelId="{A3038F46-F59A-49A2-87A9-B1226FEE0010}" type="presOf" srcId="{C457A5EA-3E68-4DEA-944F-B5B1C28822D9}" destId="{D140DB5D-0C2D-4986-843F-C4FF81A12972}" srcOrd="0" destOrd="0" presId="urn:microsoft.com/office/officeart/2005/8/layout/orgChart1"/>
    <dgm:cxn modelId="{5864F546-8531-443E-AF3E-2BB5F3EECE72}" type="presOf" srcId="{6BA9B8DE-FFC2-4ABB-B214-1E9028B70397}" destId="{947054D6-4A05-4F06-A00C-7A9D08550CFB}" srcOrd="1" destOrd="0" presId="urn:microsoft.com/office/officeart/2005/8/layout/orgChart1"/>
    <dgm:cxn modelId="{632EB848-5BC3-4C0F-B32A-C868ADFFF034}" type="presOf" srcId="{82571F6F-8DD6-4A2B-AA54-60990F434C32}" destId="{E48A9542-DE78-45F6-A5F0-EFB63C9DCD53}" srcOrd="0" destOrd="0" presId="urn:microsoft.com/office/officeart/2005/8/layout/orgChart1"/>
    <dgm:cxn modelId="{44A80049-9035-4926-A664-B5C9245494B8}" srcId="{D83ABA5C-0392-4DAB-97E3-B6E57B99A883}" destId="{68A283EE-B1C8-477B-94A0-490F39569ABD}" srcOrd="4" destOrd="0" parTransId="{C46020AB-263C-4CCE-A77E-D9EFD1E2F1AE}" sibTransId="{20AB91CD-05F5-4F5D-B054-84213A7FEB7C}"/>
    <dgm:cxn modelId="{24133249-59E7-4AC1-80ED-94071244164B}" srcId="{D83ABA5C-0392-4DAB-97E3-B6E57B99A883}" destId="{4E7947FB-55BA-4E8F-9002-DA287441DE01}" srcOrd="2" destOrd="0" parTransId="{AE418242-A5FF-482A-9CE7-C3CEAE64F69B}" sibTransId="{7A51608C-8C86-4CEB-9356-0EEE5AE2C1C2}"/>
    <dgm:cxn modelId="{0DF7334A-DAE1-4663-B6BA-3F1DC2017BEC}" type="presOf" srcId="{CFD67CEC-D35F-4213-BBA5-1D0D236B22AF}" destId="{5D1CD8A4-6072-4E42-8832-DF88BDED4A20}" srcOrd="0" destOrd="0" presId="urn:microsoft.com/office/officeart/2005/8/layout/orgChart1"/>
    <dgm:cxn modelId="{EA71224C-85FA-4EC5-BEFB-C511155A1FDD}" type="presOf" srcId="{18E29A6E-A8B3-4A09-B506-A388DE84E184}" destId="{1334821B-462B-4D7C-9F87-DAA3A84FB898}" srcOrd="0" destOrd="0" presId="urn:microsoft.com/office/officeart/2005/8/layout/orgChart1"/>
    <dgm:cxn modelId="{C79EED4E-352A-40F4-8F77-A218FBC46553}" srcId="{1A790335-E892-447B-8C05-7BD9650014C4}" destId="{8DE46B05-466E-41B3-AA53-C6FDB6775728}" srcOrd="1" destOrd="0" parTransId="{10914424-5B9D-4579-9419-D1E2973F9826}" sibTransId="{9024B4C6-E10D-4B29-8E4E-A7DA5D64F611}"/>
    <dgm:cxn modelId="{5570474F-B693-4FBA-9803-6D34B225E792}" type="presOf" srcId="{D5E68C88-4791-4E61-81FF-C23BA971CE21}" destId="{C3684A36-4F21-4DDF-9655-0477E7C01D99}" srcOrd="0" destOrd="0" presId="urn:microsoft.com/office/officeart/2005/8/layout/orgChart1"/>
    <dgm:cxn modelId="{D8A8DB4F-3404-4BCE-BC57-BA1676C7516C}" type="presOf" srcId="{F4CEEA35-E7AC-47D7-A62C-BD6DD31F82FA}" destId="{21C26663-EBE5-49FC-A51F-98EC26871F14}" srcOrd="0" destOrd="0" presId="urn:microsoft.com/office/officeart/2005/8/layout/orgChart1"/>
    <dgm:cxn modelId="{E689A550-1916-4E14-8A46-D2010205B79C}" type="presOf" srcId="{8D4520F2-0C0D-4868-9E18-169B45791F32}" destId="{5C63E2D1-5C9B-40CA-AAF6-F8FD1D57B0BC}" srcOrd="1" destOrd="0" presId="urn:microsoft.com/office/officeart/2005/8/layout/orgChart1"/>
    <dgm:cxn modelId="{B7DC4C55-ED04-4333-8384-537FCF9199E9}" srcId="{F66BC572-97CB-400F-8D19-59C80F190112}" destId="{E6184582-0A21-4A6A-B957-6F32AF4AA2DA}" srcOrd="0" destOrd="0" parTransId="{1F74F6EF-960C-4122-808A-82D7521F3BD7}" sibTransId="{274236C6-3B7A-491C-83F9-4B6BA6C73D87}"/>
    <dgm:cxn modelId="{01AC7055-8BC6-43F0-8E4E-5E6374416A93}" type="presOf" srcId="{48F50E5F-9ACF-4947-A4EF-CE3714DE01E8}" destId="{4AF95768-1736-487B-9197-C87A43781C04}" srcOrd="1" destOrd="0" presId="urn:microsoft.com/office/officeart/2005/8/layout/orgChart1"/>
    <dgm:cxn modelId="{0985E056-2D57-4254-AF26-ED0C660E5A24}" type="presOf" srcId="{6247CE87-FB29-4454-8E13-628490E063F3}" destId="{F8A012DF-E758-46A2-8CC2-9061DB3A8083}" srcOrd="1" destOrd="0" presId="urn:microsoft.com/office/officeart/2005/8/layout/orgChart1"/>
    <dgm:cxn modelId="{200B5E57-0595-4371-9B97-32813BCFE1A3}" type="presOf" srcId="{B1072006-0A49-449B-ABC8-F6751825CB1C}" destId="{97C67410-FC71-44BD-891B-8981FD87C969}" srcOrd="0" destOrd="0" presId="urn:microsoft.com/office/officeart/2005/8/layout/orgChart1"/>
    <dgm:cxn modelId="{A2478859-771B-4AE1-8396-B7623DF58866}" type="presOf" srcId="{F66BC572-97CB-400F-8D19-59C80F190112}" destId="{39ABDE7D-1B38-449F-9EE4-29E2D63A3089}" srcOrd="0" destOrd="0" presId="urn:microsoft.com/office/officeart/2005/8/layout/orgChart1"/>
    <dgm:cxn modelId="{76BCBE5C-2DB9-4485-BC82-5553149B773F}" type="presOf" srcId="{8DE46B05-466E-41B3-AA53-C6FDB6775728}" destId="{B4A6C7A8-ED03-426E-8252-AAA981DCB901}" srcOrd="0" destOrd="0" presId="urn:microsoft.com/office/officeart/2005/8/layout/orgChart1"/>
    <dgm:cxn modelId="{A7FAA25E-255E-4E19-A984-5D1CAFE1C864}" type="presOf" srcId="{766C96B5-4CE1-4604-B455-04DFD467E8C6}" destId="{8BF2C377-08B4-44ED-B708-2171365CC8BB}" srcOrd="0" destOrd="0" presId="urn:microsoft.com/office/officeart/2005/8/layout/orgChart1"/>
    <dgm:cxn modelId="{D23CE05E-AE14-4214-8BEF-7B72A5112407}" type="presOf" srcId="{8D4520F2-0C0D-4868-9E18-169B45791F32}" destId="{D55331BA-DCC4-48EB-B696-13F7CC15F0C4}" srcOrd="0" destOrd="0" presId="urn:microsoft.com/office/officeart/2005/8/layout/orgChart1"/>
    <dgm:cxn modelId="{825F1860-66CD-43C6-B214-55992A7C5EE7}" type="presOf" srcId="{766C96B5-4CE1-4604-B455-04DFD467E8C6}" destId="{B514BE0E-D244-4D51-A586-BE70B4F518CC}" srcOrd="1" destOrd="0" presId="urn:microsoft.com/office/officeart/2005/8/layout/orgChart1"/>
    <dgm:cxn modelId="{876C2F60-48AA-4F5F-9F76-CBBCA135D814}" type="presOf" srcId="{CFD67CEC-D35F-4213-BBA5-1D0D236B22AF}" destId="{D96BEFBC-8039-4AAC-BE58-D91F163752E8}" srcOrd="1" destOrd="0" presId="urn:microsoft.com/office/officeart/2005/8/layout/orgChart1"/>
    <dgm:cxn modelId="{2DFD5560-363E-47AE-B5ED-562C04F7D207}" srcId="{3D5A7E93-3AA5-4ACA-8886-2DF785CD3DE6}" destId="{62614D44-35C6-4ACD-BC2D-01BB051A6205}" srcOrd="3" destOrd="0" parTransId="{780A24F9-F94D-4B02-987E-C51DBB1CAD83}" sibTransId="{C5E1E88A-5E1F-4B01-AF63-362C6F129FA2}"/>
    <dgm:cxn modelId="{EF678D60-B48F-47F7-88E8-3C7C4368C762}" type="presOf" srcId="{DC664073-F00B-42FB-931C-3EBDE9F83D21}" destId="{2A56C6DA-463F-488D-A689-855110DBC0A2}" srcOrd="0" destOrd="0" presId="urn:microsoft.com/office/officeart/2005/8/layout/orgChart1"/>
    <dgm:cxn modelId="{84B5F061-4184-4E47-80BD-24C321CB09B3}" type="presOf" srcId="{A0D738DE-5E57-45DB-8A5D-CD14F430A848}" destId="{F766CDDF-FE69-4AAF-8C49-FED8B18EC6A4}" srcOrd="1" destOrd="0" presId="urn:microsoft.com/office/officeart/2005/8/layout/orgChart1"/>
    <dgm:cxn modelId="{459D0B68-5243-4970-9EA7-EC9CB968EC00}" type="presOf" srcId="{AE418242-A5FF-482A-9CE7-C3CEAE64F69B}" destId="{BF06B5FD-5719-46F5-9929-E505FE6AF4D2}" srcOrd="0" destOrd="0" presId="urn:microsoft.com/office/officeart/2005/8/layout/orgChart1"/>
    <dgm:cxn modelId="{4E083668-50AF-4A6D-B88F-3C73EB4D0405}" type="presOf" srcId="{FD7DF7DA-15B2-41D4-BC56-F6FC45D528DA}" destId="{DAB00DA7-BE1A-42E4-9731-7818E3EDBA06}" srcOrd="0" destOrd="0" presId="urn:microsoft.com/office/officeart/2005/8/layout/orgChart1"/>
    <dgm:cxn modelId="{2E230069-09C0-4AF5-9D70-8DF8970836EF}" type="presOf" srcId="{6ACF457E-FBA8-4B42-9132-BFA0C1A1A40B}" destId="{5233775A-6F91-4A89-8D09-882342C8557D}" srcOrd="0" destOrd="0" presId="urn:microsoft.com/office/officeart/2005/8/layout/orgChart1"/>
    <dgm:cxn modelId="{2ADBD369-2EF3-459D-B7F6-5B5E311BFE58}" type="presOf" srcId="{927F8AA8-24C8-4327-9A31-BABEE5BC51C7}" destId="{1F485434-9A6C-4A33-9F6D-A3BF322E8796}" srcOrd="0" destOrd="0" presId="urn:microsoft.com/office/officeart/2005/8/layout/orgChart1"/>
    <dgm:cxn modelId="{A428216C-E23B-4FD6-85F9-AD019ED1B040}" type="presOf" srcId="{9BFC719E-3F76-4667-9272-6D189A56E3B1}" destId="{91D3D918-D0B0-4F74-B0FA-6D1DB2BA6835}" srcOrd="0" destOrd="0" presId="urn:microsoft.com/office/officeart/2005/8/layout/orgChart1"/>
    <dgm:cxn modelId="{CF61116D-749F-4CB9-BE20-69F8535BBDF8}" type="presOf" srcId="{894C01E0-385E-4211-B9D6-6044742FEEAC}" destId="{CDA879B4-996F-4E6D-B646-5D4ED28EFFDB}" srcOrd="0" destOrd="0" presId="urn:microsoft.com/office/officeart/2005/8/layout/orgChart1"/>
    <dgm:cxn modelId="{4EBFC06D-760B-4D3A-BFFD-0F75CEB50A2D}" srcId="{3D5A7E93-3AA5-4ACA-8886-2DF785CD3DE6}" destId="{65569C53-C002-4E86-85D4-A1EE408C0F93}" srcOrd="4" destOrd="0" parTransId="{1F9D2265-60E2-4997-925E-9E7FAF0FD5F4}" sibTransId="{4EEC28B0-A624-4934-A737-4B4A92EF54D6}"/>
    <dgm:cxn modelId="{ED4CD76F-E08E-4220-B506-0C7ED49FE1FE}" srcId="{263DF0D2-8878-4B5F-8E5F-B9312B4FC7CB}" destId="{1A790335-E892-447B-8C05-7BD9650014C4}" srcOrd="1" destOrd="0" parTransId="{285EA868-F6C9-4046-80B5-174479327B46}" sibTransId="{02ED574B-A8AF-42E2-BA00-3DB7AF51A851}"/>
    <dgm:cxn modelId="{27088B70-9C4A-4948-A334-C9FF977659E8}" srcId="{263DF0D2-8878-4B5F-8E5F-B9312B4FC7CB}" destId="{51876BE8-C803-4825-8EBE-F21671F134D3}" srcOrd="0" destOrd="0" parTransId="{83DD766E-7E25-4B41-9452-A87C78C802A4}" sibTransId="{E63CBD2F-AB8A-4D93-8F66-AE0A36652C22}"/>
    <dgm:cxn modelId="{28553873-2EB6-41B6-8B1D-BC1B2B84166A}" type="presOf" srcId="{51876BE8-C803-4825-8EBE-F21671F134D3}" destId="{8108A65E-17EC-4E27-A90C-A795F323B3F9}" srcOrd="1" destOrd="0" presId="urn:microsoft.com/office/officeart/2005/8/layout/orgChart1"/>
    <dgm:cxn modelId="{50E45E73-C961-4913-9ED1-6273B02A7062}" type="presOf" srcId="{71D63C83-EF62-4B03-9302-693CFB78A204}" destId="{C80861FD-36E0-41CC-BAC5-296D21E37B05}" srcOrd="0" destOrd="0" presId="urn:microsoft.com/office/officeart/2005/8/layout/orgChart1"/>
    <dgm:cxn modelId="{2620D373-B972-4623-AA30-DDFEE4946672}" type="presOf" srcId="{300CAA6E-CA26-4F9D-A61B-60016F70CFA7}" destId="{CB77F272-40C8-4071-8B66-95934129C9CD}" srcOrd="0" destOrd="0" presId="urn:microsoft.com/office/officeart/2005/8/layout/orgChart1"/>
    <dgm:cxn modelId="{56891C75-421E-4040-AE40-9E1E343DDA59}" type="presOf" srcId="{A351CFE0-B5DC-4AC7-92E0-F407F0D643EA}" destId="{056DCAD8-998D-481A-B383-9586E0F1BA5F}" srcOrd="1" destOrd="0" presId="urn:microsoft.com/office/officeart/2005/8/layout/orgChart1"/>
    <dgm:cxn modelId="{9CD43C75-4EE9-44D2-B8EA-8CBA0A0CA8E9}" type="presOf" srcId="{5B22585D-4C09-4FDC-9F95-D3CC7556E716}" destId="{B3FE6467-6345-48F2-8FDE-0CAE2A738679}" srcOrd="0" destOrd="0" presId="urn:microsoft.com/office/officeart/2005/8/layout/orgChart1"/>
    <dgm:cxn modelId="{0B633E76-4F38-4914-9985-C2B70360994F}" type="presOf" srcId="{53989BDF-D145-4D3C-BEA3-27BCFF61D2C4}" destId="{61FA09A4-9837-4961-A859-1DA59B724209}" srcOrd="0" destOrd="0" presId="urn:microsoft.com/office/officeart/2005/8/layout/orgChart1"/>
    <dgm:cxn modelId="{A9E55B76-6EBB-405E-8217-275EAF764008}" type="presOf" srcId="{7C468D33-018B-4E13-B61E-0999D31D3554}" destId="{7D8A6B97-6BAB-4C3D-BA8E-B7D518581586}" srcOrd="0" destOrd="0" presId="urn:microsoft.com/office/officeart/2005/8/layout/orgChart1"/>
    <dgm:cxn modelId="{7357B676-4F78-4D49-904C-9491914D1956}" type="presOf" srcId="{A0D738DE-5E57-45DB-8A5D-CD14F430A848}" destId="{7597636F-A5CF-426C-B8A0-4904EEED4FA9}" srcOrd="0" destOrd="0" presId="urn:microsoft.com/office/officeart/2005/8/layout/orgChart1"/>
    <dgm:cxn modelId="{D3984C7A-EF67-411D-A1F5-351C86B73C26}" type="presOf" srcId="{97213256-DA6F-44B2-BCEB-EAA20285A6E9}" destId="{CAB51B5E-1AD8-43FC-B6EB-C700A7036564}" srcOrd="0" destOrd="0" presId="urn:microsoft.com/office/officeart/2005/8/layout/orgChart1"/>
    <dgm:cxn modelId="{AC3EF37A-EBF1-4723-90B9-737797B51445}" srcId="{263DF0D2-8878-4B5F-8E5F-B9312B4FC7CB}" destId="{7C468D33-018B-4E13-B61E-0999D31D3554}" srcOrd="2" destOrd="0" parTransId="{5B22585D-4C09-4FDC-9F95-D3CC7556E716}" sibTransId="{5AF31B05-7CB3-4DE2-90B9-0A345099FA89}"/>
    <dgm:cxn modelId="{7335D57D-017C-4C34-BAE5-4D9F9C3B3046}" type="presOf" srcId="{F3447474-61F2-48BB-BF6A-2D5287ABA4F8}" destId="{F7F22B3F-7BC9-4061-8F01-6D08BBD8AA67}" srcOrd="0" destOrd="0" presId="urn:microsoft.com/office/officeart/2005/8/layout/orgChart1"/>
    <dgm:cxn modelId="{584D047E-B72F-4BF5-BF7E-D70699F3D5C1}" type="presOf" srcId="{D7DCF071-0549-4667-A437-9C8B15D03081}" destId="{64F9BC79-E380-4D48-8DD2-773964FA533F}" srcOrd="0" destOrd="0" presId="urn:microsoft.com/office/officeart/2005/8/layout/orgChart1"/>
    <dgm:cxn modelId="{DC350A81-863E-41FC-9E22-65912F1D10A6}" type="presOf" srcId="{9AE70DB7-8B9F-4B8E-8E2F-42DC1CD8ABD2}" destId="{D43666E8-9460-4E4C-966D-3F5437A3E869}" srcOrd="0" destOrd="0" presId="urn:microsoft.com/office/officeart/2005/8/layout/orgChart1"/>
    <dgm:cxn modelId="{41743B82-5B7F-4CD6-96C7-4A2DCF8566D5}" srcId="{D83ABA5C-0392-4DAB-97E3-B6E57B99A883}" destId="{9BFC719E-3F76-4667-9272-6D189A56E3B1}" srcOrd="5" destOrd="0" parTransId="{603386E1-5378-4450-B365-27659A0CB3AA}" sibTransId="{AC15C454-26AD-436A-8159-EF7BDB969D21}"/>
    <dgm:cxn modelId="{423E0583-A8DC-48BD-969D-E813BDC12C77}" type="presOf" srcId="{FCEC82E2-DFD6-467E-9008-4C1C48EF11D6}" destId="{A977966B-705F-4E9C-AC01-902E0E250843}" srcOrd="0" destOrd="0" presId="urn:microsoft.com/office/officeart/2005/8/layout/orgChart1"/>
    <dgm:cxn modelId="{BBD56285-2FA2-4D54-8FEE-343CC3D631AD}" type="presOf" srcId="{7BE5B827-E92F-4436-A1A5-2B6089BF9856}" destId="{393A4566-C633-4C88-A69F-28B8F1B2444B}" srcOrd="0" destOrd="0" presId="urn:microsoft.com/office/officeart/2005/8/layout/orgChart1"/>
    <dgm:cxn modelId="{81169186-348A-4286-BA52-0D526E3B9087}" srcId="{48F50E5F-9ACF-4947-A4EF-CE3714DE01E8}" destId="{B3FB3335-2F53-4AD5-B385-A849FB51C7B1}" srcOrd="2" destOrd="0" parTransId="{08F9AC41-0E66-4400-9C94-A2A701C2EDD0}" sibTransId="{1639BB11-FC34-49FE-AFB1-71CA6A564755}"/>
    <dgm:cxn modelId="{6259BA86-0044-42E8-B078-A3E814367F72}" type="presOf" srcId="{9BFC719E-3F76-4667-9272-6D189A56E3B1}" destId="{A947BEE1-3C6A-4839-B294-8AB96709443C}" srcOrd="1" destOrd="0" presId="urn:microsoft.com/office/officeart/2005/8/layout/orgChart1"/>
    <dgm:cxn modelId="{35F58289-1255-4B7B-ADEF-6039AFC3F479}" type="presOf" srcId="{8FA6F6B4-431A-4110-B17A-2E010DBC104A}" destId="{89FE20C0-BEDE-4BFC-9F7F-CBA87BC5DEE8}" srcOrd="1" destOrd="0" presId="urn:microsoft.com/office/officeart/2005/8/layout/orgChart1"/>
    <dgm:cxn modelId="{CC58538B-F585-4AAB-8A14-D6F27EF2AB31}" type="presOf" srcId="{E9997DE4-0C8B-47C4-AB9A-F3EEBC2ECF01}" destId="{2A4F41C3-99D7-438B-98EB-D5328F83B38E}" srcOrd="0" destOrd="0" presId="urn:microsoft.com/office/officeart/2005/8/layout/orgChart1"/>
    <dgm:cxn modelId="{ED965A90-818B-4D01-8862-438509755C7A}" srcId="{3D5A7E93-3AA5-4ACA-8886-2DF785CD3DE6}" destId="{8FA6F6B4-431A-4110-B17A-2E010DBC104A}" srcOrd="1" destOrd="0" parTransId="{05A9713F-30C5-4080-BC91-36317CC6F711}" sibTransId="{28332D02-8C36-45E3-96A1-F8FC46E58B6D}"/>
    <dgm:cxn modelId="{049C0192-B3C3-4CBD-9C46-96E31ED417C4}" type="presOf" srcId="{62614D44-35C6-4ACD-BC2D-01BB051A6205}" destId="{4278CF54-BC01-4B19-8923-4FC1F0E8E506}" srcOrd="0" destOrd="0" presId="urn:microsoft.com/office/officeart/2005/8/layout/orgChart1"/>
    <dgm:cxn modelId="{55F14D95-09E8-48FA-9DF3-98F9003C6E30}" type="presOf" srcId="{65569C53-C002-4E86-85D4-A1EE408C0F93}" destId="{09913740-80F3-492B-AC71-3EA61C055EBA}" srcOrd="1" destOrd="0" presId="urn:microsoft.com/office/officeart/2005/8/layout/orgChart1"/>
    <dgm:cxn modelId="{3E739E98-89FE-47C7-8179-5BE978393C2B}" type="presOf" srcId="{62004E43-BD4F-4B3C-82A9-3563401D0297}" destId="{C5522B36-806C-4892-BAE1-1F086850569A}" srcOrd="1" destOrd="0" presId="urn:microsoft.com/office/officeart/2005/8/layout/orgChart1"/>
    <dgm:cxn modelId="{65934099-103C-4AA9-B201-82456F0C51B6}" type="presOf" srcId="{BDD653C6-1694-48C8-B3F1-A4B3707FB7FE}" destId="{54646C6C-688E-4037-B55E-833C4A222051}" srcOrd="0" destOrd="0" presId="urn:microsoft.com/office/officeart/2005/8/layout/orgChart1"/>
    <dgm:cxn modelId="{4530129A-BF8A-48E7-9B5A-0B3D7BC093B6}" srcId="{766C96B5-4CE1-4604-B455-04DFD467E8C6}" destId="{CFD67CEC-D35F-4213-BBA5-1D0D236B22AF}" srcOrd="0" destOrd="0" parTransId="{27252B05-0F46-42D2-9221-104D27E9B58A}" sibTransId="{58C4592F-5BBB-4FD9-B78B-88D092F55FA1}"/>
    <dgm:cxn modelId="{A73B139E-3333-4423-B0A1-9BFCC58867FC}" srcId="{766C96B5-4CE1-4604-B455-04DFD467E8C6}" destId="{95696896-82E6-425C-B75A-2708ED6EA93B}" srcOrd="2" destOrd="0" parTransId="{59DAB7A4-1AEB-44FA-BA96-E7DD376F6A9F}" sibTransId="{7D67091F-771C-4356-9D48-5AF18A1D3208}"/>
    <dgm:cxn modelId="{B9C202A1-97C7-4205-AB0E-8B73F2FA1F67}" type="presOf" srcId="{08FBF36C-F51A-47DB-A21D-569DED0114F7}" destId="{996E7E2F-A0C6-4491-AEEB-091E5C69BD7B}" srcOrd="0" destOrd="0" presId="urn:microsoft.com/office/officeart/2005/8/layout/orgChart1"/>
    <dgm:cxn modelId="{D7D4C8A1-C8C3-44F8-B46A-E10EC730E5CB}" type="presOf" srcId="{876B7495-6C0D-48CE-B5F8-034BD32B630B}" destId="{C0B11C46-44F5-4FB9-9C3D-0567E98942A4}" srcOrd="0" destOrd="0" presId="urn:microsoft.com/office/officeart/2005/8/layout/orgChart1"/>
    <dgm:cxn modelId="{E57065A3-66B2-4B66-97BD-D7F59F8904CE}" type="presOf" srcId="{B4E509E2-883D-4B4B-8D33-1CB382FA12C5}" destId="{B32C63E7-40ED-47C7-A9B6-74A5C9A2054A}" srcOrd="0" destOrd="0" presId="urn:microsoft.com/office/officeart/2005/8/layout/orgChart1"/>
    <dgm:cxn modelId="{058BABA3-7074-4DE0-A0C2-F0124B298007}" type="presOf" srcId="{EDBB7FAE-9B13-404F-8864-5F4F3CE243C7}" destId="{D4616680-76E4-4F97-9558-FD7B76A61275}" srcOrd="0" destOrd="0" presId="urn:microsoft.com/office/officeart/2005/8/layout/orgChart1"/>
    <dgm:cxn modelId="{97BEEEA3-36C0-40EB-B3CE-F96CBE13B5E1}" type="presOf" srcId="{3D5A7E93-3AA5-4ACA-8886-2DF785CD3DE6}" destId="{F13856BE-72A5-430A-87E9-DE04E59FDA60}" srcOrd="0" destOrd="0" presId="urn:microsoft.com/office/officeart/2005/8/layout/orgChart1"/>
    <dgm:cxn modelId="{687E12A5-2195-4E31-9AF1-689E1129432E}" type="presOf" srcId="{4E7947FB-55BA-4E8F-9002-DA287441DE01}" destId="{FD9E9DB7-EA5C-4694-8D30-229BBD5FE282}" srcOrd="1" destOrd="0" presId="urn:microsoft.com/office/officeart/2005/8/layout/orgChart1"/>
    <dgm:cxn modelId="{6E2FB1A6-F1BC-475B-82ED-6E0D70659C5F}" type="presOf" srcId="{B4688DB6-E7E4-4956-AA5B-5099C0BAF4EC}" destId="{D63A917E-3AB4-45C2-B8B2-2024924254F5}" srcOrd="0" destOrd="0" presId="urn:microsoft.com/office/officeart/2005/8/layout/orgChart1"/>
    <dgm:cxn modelId="{DEFCB4A8-2520-44BD-AAC7-F6693A6A5247}" type="presOf" srcId="{724FC559-35CB-4246-B7E0-5D6A66ACA6EF}" destId="{0C646697-028F-40A8-B3E1-F437C62D8ADB}" srcOrd="0" destOrd="0" presId="urn:microsoft.com/office/officeart/2005/8/layout/orgChart1"/>
    <dgm:cxn modelId="{965C9FA9-FF39-452E-8152-2D230D9EF572}" srcId="{3D5A7E93-3AA5-4ACA-8886-2DF785CD3DE6}" destId="{71D63C83-EF62-4B03-9302-693CFB78A204}" srcOrd="2" destOrd="0" parTransId="{300CAA6E-CA26-4F9D-A61B-60016F70CFA7}" sibTransId="{E154E285-8062-46B4-81E5-98A06ADBCA25}"/>
    <dgm:cxn modelId="{7B41C2A9-955F-456D-B660-BA6297A5F744}" srcId="{7C468D33-018B-4E13-B61E-0999D31D3554}" destId="{766C96B5-4CE1-4604-B455-04DFD467E8C6}" srcOrd="0" destOrd="0" parTransId="{C87F7A71-6521-4AB3-BFCC-02D8F0AC1F46}" sibTransId="{373EC38C-1944-4929-AB66-F32C39EAFE3C}"/>
    <dgm:cxn modelId="{3318FFAC-BBD0-4801-83A5-780473664BE6}" type="presOf" srcId="{297C568B-7C49-48BC-83D2-5163415C3B16}" destId="{C03E2B45-6C59-489D-8133-032BFC36A9A3}" srcOrd="0" destOrd="0" presId="urn:microsoft.com/office/officeart/2005/8/layout/orgChart1"/>
    <dgm:cxn modelId="{95205EAD-FC2D-449A-9EE8-3DB2604BCEF6}" type="presOf" srcId="{DC664073-F00B-42FB-931C-3EBDE9F83D21}" destId="{EFC4E402-EC2C-41FB-8BC5-B00FD201C877}" srcOrd="1" destOrd="0" presId="urn:microsoft.com/office/officeart/2005/8/layout/orgChart1"/>
    <dgm:cxn modelId="{5E17B7AD-E3D8-49AA-A567-5EB22CB00A3D}" type="presOf" srcId="{4026E6EA-A1BD-4E61-9F0E-F7C779F68CF3}" destId="{788D7109-0722-46F0-8713-3B8F36A9B149}" srcOrd="0" destOrd="0" presId="urn:microsoft.com/office/officeart/2005/8/layout/orgChart1"/>
    <dgm:cxn modelId="{D97054AE-5FDA-4A30-9374-7B64710461EC}" type="presOf" srcId="{83DD766E-7E25-4B41-9452-A87C78C802A4}" destId="{03C55AE3-0D6E-4F71-A341-722834456B02}" srcOrd="0" destOrd="0" presId="urn:microsoft.com/office/officeart/2005/8/layout/orgChart1"/>
    <dgm:cxn modelId="{3CFC2BAF-CF2D-4695-9267-0FA5332F5388}" type="presOf" srcId="{568AAEDE-E47E-46E5-A268-D924E79D6E40}" destId="{7AB8B6D8-E9F1-448C-81C1-0684AFB7D6DF}" srcOrd="0" destOrd="0" presId="urn:microsoft.com/office/officeart/2005/8/layout/orgChart1"/>
    <dgm:cxn modelId="{8C8B97AF-3B33-40A1-88B2-FAC512EA98C6}" srcId="{8DE46B05-466E-41B3-AA53-C6FDB6775728}" destId="{B1072006-0A49-449B-ABC8-F6751825CB1C}" srcOrd="0" destOrd="0" parTransId="{F2026C93-DB05-429C-9E29-687420B792B6}" sibTransId="{DE842D91-3DDF-454E-A8D4-CFA63B33C81C}"/>
    <dgm:cxn modelId="{2CBA6CB0-C600-4BDB-9D49-60AE82101B00}" srcId="{7BE5B827-E92F-4436-A1A5-2B6089BF9856}" destId="{263DF0D2-8878-4B5F-8E5F-B9312B4FC7CB}" srcOrd="0" destOrd="0" parTransId="{21CDAD68-CB5B-40CC-A561-B5DAA726EDA0}" sibTransId="{E8233B10-9AC1-4603-9B79-4D58559B341D}"/>
    <dgm:cxn modelId="{EB25BCB2-559A-4E4B-9EA3-B0EAC6976D12}" type="presOf" srcId="{65569C53-C002-4E86-85D4-A1EE408C0F93}" destId="{119753B5-AAF5-4E31-BD36-FAB0C5A5B4A4}" srcOrd="0" destOrd="0" presId="urn:microsoft.com/office/officeart/2005/8/layout/orgChart1"/>
    <dgm:cxn modelId="{915E55B4-0F6F-4C3B-BB04-5A3B335C0AF8}" srcId="{FE499303-1C00-47A1-A12B-47BF9F83438C}" destId="{D83ABA5C-0392-4DAB-97E3-B6E57B99A883}" srcOrd="1" destOrd="0" parTransId="{F3447474-61F2-48BB-BF6A-2D5287ABA4F8}" sibTransId="{99531587-EA44-47BC-8468-C1FA9981EE8B}"/>
    <dgm:cxn modelId="{503D05B5-FEAC-4073-8352-CD170C0A0B3D}" srcId="{8D4520F2-0C0D-4868-9E18-169B45791F32}" destId="{6247CE87-FB29-4454-8E13-628490E063F3}" srcOrd="4" destOrd="0" parTransId="{4C88687F-AC04-45AA-9935-03C7B74B5110}" sibTransId="{B852A6ED-6860-47FF-9738-1D9BA46239BA}"/>
    <dgm:cxn modelId="{609B60B6-1A08-4D7C-AFBE-C4482938CE04}" srcId="{D83ABA5C-0392-4DAB-97E3-B6E57B99A883}" destId="{0B39ECFC-303A-4009-A191-9800A9D63F24}" srcOrd="0" destOrd="0" parTransId="{4FD32E34-9E75-468A-AF2B-A7CC13E5B61B}" sibTransId="{8E29ECF9-BA93-48FA-9563-D78505E7D159}"/>
    <dgm:cxn modelId="{058062B8-1043-4BDE-BD81-BEDE6C8A1AF2}" type="presOf" srcId="{C457A5EA-3E68-4DEA-944F-B5B1C28822D9}" destId="{677529FF-B5F6-4FF8-B623-C7F7B27D231F}" srcOrd="1" destOrd="0" presId="urn:microsoft.com/office/officeart/2005/8/layout/orgChart1"/>
    <dgm:cxn modelId="{399AA7B9-5320-4301-8D1F-5EE42B4DA085}" type="presOf" srcId="{8DE46B05-466E-41B3-AA53-C6FDB6775728}" destId="{FD232980-7390-4B52-83FF-2BB62EFBE937}" srcOrd="1" destOrd="0" presId="urn:microsoft.com/office/officeart/2005/8/layout/orgChart1"/>
    <dgm:cxn modelId="{B2CAA8BA-5769-46B3-91F3-C420C5FAEEF2}" type="presOf" srcId="{F4CEEA35-E7AC-47D7-A62C-BD6DD31F82FA}" destId="{5462571F-2ADA-48AB-9461-4F2677A99F80}" srcOrd="1" destOrd="0" presId="urn:microsoft.com/office/officeart/2005/8/layout/orgChart1"/>
    <dgm:cxn modelId="{167D26BC-A498-4E36-ACB3-F7D85B354EAE}" srcId="{7C468D33-018B-4E13-B61E-0999D31D3554}" destId="{FE499303-1C00-47A1-A12B-47BF9F83438C}" srcOrd="1" destOrd="0" parTransId="{D0836475-2138-4AAB-97FC-F505DB43BD85}" sibTransId="{FD391A33-B099-4B6F-991C-289575B147D4}"/>
    <dgm:cxn modelId="{52C99DBE-2185-466D-B240-F96D0F7A13A1}" type="presOf" srcId="{3A3EA6F7-20DB-4DC0-831B-C7E3F09C4253}" destId="{D6843E31-152D-4A3C-AB67-66098DE2ADA7}" srcOrd="0" destOrd="0" presId="urn:microsoft.com/office/officeart/2005/8/layout/orgChart1"/>
    <dgm:cxn modelId="{D925CFBF-FC88-449C-9EBB-9D4D9E705B66}" type="presOf" srcId="{1A790335-E892-447B-8C05-7BD9650014C4}" destId="{5A056497-5A0A-4CD8-B279-E2411D8B8F3E}" srcOrd="1" destOrd="0" presId="urn:microsoft.com/office/officeart/2005/8/layout/orgChart1"/>
    <dgm:cxn modelId="{121983C1-7893-4367-BFDD-5E263E4112E9}" type="presOf" srcId="{D83ABA5C-0392-4DAB-97E3-B6E57B99A883}" destId="{C7267240-91B5-408F-AE3F-9627B47BE0A5}" srcOrd="0" destOrd="0" presId="urn:microsoft.com/office/officeart/2005/8/layout/orgChart1"/>
    <dgm:cxn modelId="{A57D5BC2-F446-424F-A621-338393E5ED33}" type="presOf" srcId="{F66BC572-97CB-400F-8D19-59C80F190112}" destId="{AE032448-612C-4C32-AC67-DC501B524CCA}" srcOrd="1" destOrd="0" presId="urn:microsoft.com/office/officeart/2005/8/layout/orgChart1"/>
    <dgm:cxn modelId="{64978EC3-2B43-456D-9BA5-4A3430F5E709}" type="presOf" srcId="{5D1390A5-AA8E-4C44-86B0-ECCDB6290B38}" destId="{51E97D43-6E91-4D9D-AE96-210957B0E2BA}" srcOrd="0" destOrd="0" presId="urn:microsoft.com/office/officeart/2005/8/layout/orgChart1"/>
    <dgm:cxn modelId="{05289AC6-4F5E-4477-8EC1-9BE73E4AD734}" type="presOf" srcId="{263DF0D2-8878-4B5F-8E5F-B9312B4FC7CB}" destId="{8C3FF1A0-2004-4716-8E75-1119117DF11F}" srcOrd="0" destOrd="0" presId="urn:microsoft.com/office/officeart/2005/8/layout/orgChart1"/>
    <dgm:cxn modelId="{E7B753C7-D090-4899-9282-5E6687D08685}" type="presOf" srcId="{51876BE8-C803-4825-8EBE-F21671F134D3}" destId="{7BDD19A1-C9F7-4C82-B34C-422D0A5763F8}" srcOrd="0" destOrd="0" presId="urn:microsoft.com/office/officeart/2005/8/layout/orgChart1"/>
    <dgm:cxn modelId="{0C2F10C8-514E-4A0F-9956-F74EEC6999C6}" type="presOf" srcId="{4026E6EA-A1BD-4E61-9F0E-F7C779F68CF3}" destId="{32CA46B9-2E59-4B65-8F2B-CEF938DAC8EC}" srcOrd="1" destOrd="0" presId="urn:microsoft.com/office/officeart/2005/8/layout/orgChart1"/>
    <dgm:cxn modelId="{596164C9-DEFF-4CD3-9974-5F08C86CCE55}" srcId="{FD7DF7DA-15B2-41D4-BC56-F6FC45D528DA}" destId="{6BA9B8DE-FFC2-4ABB-B214-1E9028B70397}" srcOrd="0" destOrd="0" parTransId="{3BD056D3-D6FC-4BFA-910B-9562205BB969}" sibTransId="{4C3BF70F-BA75-4A13-B3BE-17C0433C9072}"/>
    <dgm:cxn modelId="{628ADCCC-91F1-4E97-B8A2-8E51F5D32ACF}" type="presOf" srcId="{68A283EE-B1C8-477B-94A0-490F39569ABD}" destId="{089CFE00-C2D5-4574-8627-8EC8BDAE1D0C}" srcOrd="1" destOrd="0" presId="urn:microsoft.com/office/officeart/2005/8/layout/orgChart1"/>
    <dgm:cxn modelId="{A21BD1D1-67D6-4EE9-932D-AB273A87FF41}" type="presOf" srcId="{6247CE87-FB29-4454-8E13-628490E063F3}" destId="{363C3869-A1B7-480D-8188-CC7345BC1664}" srcOrd="0" destOrd="0" presId="urn:microsoft.com/office/officeart/2005/8/layout/orgChart1"/>
    <dgm:cxn modelId="{05A941D2-EC1F-42AB-B439-654A46D0F228}" type="presOf" srcId="{603386E1-5378-4450-B365-27659A0CB3AA}" destId="{E0C3AD09-644B-4BA7-8B7C-A2A364A3DF90}" srcOrd="0" destOrd="0" presId="urn:microsoft.com/office/officeart/2005/8/layout/orgChart1"/>
    <dgm:cxn modelId="{0178D9D3-3361-4FD6-B0A3-B8D0237C7251}" type="presOf" srcId="{B3FB3335-2F53-4AD5-B385-A849FB51C7B1}" destId="{F9A881E3-B9BB-4ED2-9F0B-8C07B0396A4E}" srcOrd="0" destOrd="0" presId="urn:microsoft.com/office/officeart/2005/8/layout/orgChart1"/>
    <dgm:cxn modelId="{695739D4-68EC-4CF7-8F83-4DA0A98D2841}" type="presOf" srcId="{8FA6F6B4-431A-4110-B17A-2E010DBC104A}" destId="{ABF18C1A-9D11-4DBE-A62B-3FF5A3DBCD4C}" srcOrd="0" destOrd="0" presId="urn:microsoft.com/office/officeart/2005/8/layout/orgChart1"/>
    <dgm:cxn modelId="{D74B50D5-3785-4373-BBB6-F3DE86E11CB5}" type="presOf" srcId="{780A24F9-F94D-4B02-987E-C51DBB1CAD83}" destId="{8146AB97-A087-4FAF-9F71-CE96741688AB}" srcOrd="0" destOrd="0" presId="urn:microsoft.com/office/officeart/2005/8/layout/orgChart1"/>
    <dgm:cxn modelId="{D76214D7-2A47-44EC-B984-388A8FC46109}" srcId="{D83ABA5C-0392-4DAB-97E3-B6E57B99A883}" destId="{08FBF36C-F51A-47DB-A21D-569DED0114F7}" srcOrd="3" destOrd="0" parTransId="{B472003E-C149-4DE9-8611-1E38503854C6}" sibTransId="{131957D2-F21C-4062-B816-8BCBD2B5492E}"/>
    <dgm:cxn modelId="{346A86D9-E57D-4801-8FD6-BAA0C86D2F88}" srcId="{766C96B5-4CE1-4604-B455-04DFD467E8C6}" destId="{4026E6EA-A1BD-4E61-9F0E-F7C779F68CF3}" srcOrd="1" destOrd="0" parTransId="{82571F6F-8DD6-4A2B-AA54-60990F434C32}" sibTransId="{300DEBAF-6C7F-4230-8713-6DE3DD4F03A8}"/>
    <dgm:cxn modelId="{CB6C14DA-97EA-48C0-9858-A4A93AAB749C}" type="presOf" srcId="{FE499303-1C00-47A1-A12B-47BF9F83438C}" destId="{361ACB8D-70C9-4E46-BD69-DA49A40760B2}" srcOrd="0" destOrd="0" presId="urn:microsoft.com/office/officeart/2005/8/layout/orgChart1"/>
    <dgm:cxn modelId="{72F748DA-B926-4400-A278-75876716C09F}" type="presOf" srcId="{10914424-5B9D-4579-9419-D1E2973F9826}" destId="{A5A912EA-0E78-4F97-815F-742FB1B31C1E}" srcOrd="0" destOrd="0" presId="urn:microsoft.com/office/officeart/2005/8/layout/orgChart1"/>
    <dgm:cxn modelId="{C047AADA-87C9-43F3-9C35-3244C678C7A1}" type="presOf" srcId="{97213256-DA6F-44B2-BCEB-EAA20285A6E9}" destId="{2A82E2DB-A3E0-4A3C-B5BE-CC20049DA691}" srcOrd="1" destOrd="0" presId="urn:microsoft.com/office/officeart/2005/8/layout/orgChart1"/>
    <dgm:cxn modelId="{4FA724DB-FC4B-4938-BDEB-5E41461490CF}" type="presOf" srcId="{B3FB3335-2F53-4AD5-B385-A849FB51C7B1}" destId="{7E4937DF-81A8-4796-B89C-BB6B1BA318F8}" srcOrd="1" destOrd="0" presId="urn:microsoft.com/office/officeart/2005/8/layout/orgChart1"/>
    <dgm:cxn modelId="{63EC07DD-70FC-44E5-8D39-291A92D48E33}" type="presOf" srcId="{99ED51EE-4218-495F-9CED-01A4ACF23306}" destId="{0E3920DA-7D71-4AFA-B012-046782A6F3BF}" srcOrd="0" destOrd="0" presId="urn:microsoft.com/office/officeart/2005/8/layout/orgChart1"/>
    <dgm:cxn modelId="{41749FDE-AD94-4A05-9431-D2D85D6A93FA}" type="presOf" srcId="{4E7947FB-55BA-4E8F-9002-DA287441DE01}" destId="{E2220CB3-C4EE-44AE-BE5F-8262F70FD92F}" srcOrd="0" destOrd="0" presId="urn:microsoft.com/office/officeart/2005/8/layout/orgChart1"/>
    <dgm:cxn modelId="{EA00C9DF-F2F0-476C-9893-7CD0AECFABFF}" srcId="{51876BE8-C803-4825-8EBE-F21671F134D3}" destId="{8D4520F2-0C0D-4868-9E18-169B45791F32}" srcOrd="1" destOrd="0" parTransId="{5F5DE99F-81F8-4CC1-8BE3-A1D57546D7BA}" sibTransId="{C9E23B9D-EBED-421E-813A-AE3D275DB57C}"/>
    <dgm:cxn modelId="{13A60EE0-729A-4E36-9188-184729E4F484}" srcId="{48F50E5F-9ACF-4947-A4EF-CE3714DE01E8}" destId="{6ACF457E-FBA8-4B42-9132-BFA0C1A1A40B}" srcOrd="1" destOrd="0" parTransId="{C64E1472-CC29-40E0-8D87-0707FE8730C6}" sibTransId="{6D5D5DC5-8D0E-4B45-B4C1-8BF2B5921018}"/>
    <dgm:cxn modelId="{584111E3-FDFD-489A-9B69-895F2F47833A}" type="presOf" srcId="{C46020AB-263C-4CCE-A77E-D9EFD1E2F1AE}" destId="{4FB2AE29-9DAB-4030-9FB1-46556B263261}" srcOrd="0" destOrd="0" presId="urn:microsoft.com/office/officeart/2005/8/layout/orgChart1"/>
    <dgm:cxn modelId="{10222EE4-848B-47B5-A64B-0F3205DF6F4E}" srcId="{51876BE8-C803-4825-8EBE-F21671F134D3}" destId="{FD7DF7DA-15B2-41D4-BC56-F6FC45D528DA}" srcOrd="0" destOrd="0" parTransId="{FCEC82E2-DFD6-467E-9008-4C1C48EF11D6}" sibTransId="{CF8204F2-D674-4719-BA9B-70A54BB2E81D}"/>
    <dgm:cxn modelId="{1C899CEA-9489-4A2C-A228-944F0885246D}" srcId="{8DE46B05-466E-41B3-AA53-C6FDB6775728}" destId="{48F50E5F-9ACF-4947-A4EF-CE3714DE01E8}" srcOrd="2" destOrd="0" parTransId="{99ED51EE-4218-495F-9CED-01A4ACF23306}" sibTransId="{8AE9FE07-8CB0-4D1F-ACE6-0C7B6690B5E1}"/>
    <dgm:cxn modelId="{02E6A7EA-61B4-471D-98D9-AFFC495DD7BA}" type="presOf" srcId="{B4688DB6-E7E4-4956-AA5B-5099C0BAF4EC}" destId="{0BB6E396-A5CF-4A5F-9A70-31BF62D12D5D}" srcOrd="1" destOrd="0" presId="urn:microsoft.com/office/officeart/2005/8/layout/orgChart1"/>
    <dgm:cxn modelId="{D50752EC-73A4-4190-98F6-1B50838E3FE1}" type="presOf" srcId="{E9997DE4-0C8B-47C4-AB9A-F3EEBC2ECF01}" destId="{60254EDC-DF45-4BAC-8BBB-6621FAF9F575}" srcOrd="1" destOrd="0" presId="urn:microsoft.com/office/officeart/2005/8/layout/orgChart1"/>
    <dgm:cxn modelId="{BDA750EF-37C6-428F-A113-297D43D8A31E}" type="presOf" srcId="{08F9AC41-0E66-4400-9C94-A2A701C2EDD0}" destId="{01BBA5C5-3E74-49DF-A570-6CB1B3B9A225}" srcOrd="0" destOrd="0" presId="urn:microsoft.com/office/officeart/2005/8/layout/orgChart1"/>
    <dgm:cxn modelId="{0F6658F5-CD92-4B28-89F9-8A98D4FAE6A0}" type="presOf" srcId="{7C468D33-018B-4E13-B61E-0999D31D3554}" destId="{C11183EF-436A-4577-A0B2-49B41131BD99}" srcOrd="1" destOrd="0" presId="urn:microsoft.com/office/officeart/2005/8/layout/orgChart1"/>
    <dgm:cxn modelId="{52718EF5-7678-4BDC-A7DA-343E5F3A0071}" type="presOf" srcId="{71D63C83-EF62-4B03-9302-693CFB78A204}" destId="{ACCD753B-6C42-49A8-BF9B-BF56050D15F8}" srcOrd="1" destOrd="0" presId="urn:microsoft.com/office/officeart/2005/8/layout/orgChart1"/>
    <dgm:cxn modelId="{6B1E16F7-8155-4C36-AEAB-7ED3FB2E5B45}" type="presOf" srcId="{4275E7A5-2F14-4BEC-94BB-E6B1D720F23C}" destId="{A206A50C-B9A8-43C6-8592-2B79B2A26347}" srcOrd="0" destOrd="0" presId="urn:microsoft.com/office/officeart/2005/8/layout/orgChart1"/>
    <dgm:cxn modelId="{55B208FA-1128-40EE-B437-FECFA7AB9F31}" type="presOf" srcId="{C87F7A71-6521-4AB3-BFCC-02D8F0AC1F46}" destId="{00EF413F-BFE5-4EF3-BE37-41DE6BB8A928}" srcOrd="0" destOrd="0" presId="urn:microsoft.com/office/officeart/2005/8/layout/orgChart1"/>
    <dgm:cxn modelId="{BC960DFA-6CE5-45BD-9F06-1517A4F36C45}" type="presOf" srcId="{B1072006-0A49-449B-ABC8-F6751825CB1C}" destId="{A4BE065C-2C5E-4F1B-9A2D-7317A398607C}" srcOrd="1" destOrd="0" presId="urn:microsoft.com/office/officeart/2005/8/layout/orgChart1"/>
    <dgm:cxn modelId="{9D7ED0FA-D2CF-4E0F-A64A-7C28B9492A95}" type="presOf" srcId="{59DAB7A4-1AEB-44FA-BA96-E7DD376F6A9F}" destId="{65AB8448-DACB-4403-86B1-C928E867155F}" srcOrd="0" destOrd="0" presId="urn:microsoft.com/office/officeart/2005/8/layout/orgChart1"/>
    <dgm:cxn modelId="{151DC6FC-0359-4F1B-ADE3-44AA9AFF0C96}" type="presOf" srcId="{D0836475-2138-4AAB-97FC-F505DB43BD85}" destId="{209F27C6-081A-4673-BB9E-5339E376B0C5}" srcOrd="0" destOrd="0" presId="urn:microsoft.com/office/officeart/2005/8/layout/orgChart1"/>
    <dgm:cxn modelId="{FB7F8EFD-F185-4AE0-9DE1-04ECFD00CDC2}" srcId="{1A790335-E892-447B-8C05-7BD9650014C4}" destId="{F66BC572-97CB-400F-8D19-59C80F190112}" srcOrd="0" destOrd="0" parTransId="{72517B2F-2DB5-483C-99C2-A38C4CA6C6D6}" sibTransId="{DEFC605F-E3C4-4B8A-A885-92889769D0A2}"/>
    <dgm:cxn modelId="{4580F0FD-BDB9-4DD5-8249-1399CB5B353F}" type="presOf" srcId="{48F50E5F-9ACF-4947-A4EF-CE3714DE01E8}" destId="{2F220ADD-2F7C-48D1-8A0E-84EE40EF989F}" srcOrd="0" destOrd="0" presId="urn:microsoft.com/office/officeart/2005/8/layout/orgChart1"/>
    <dgm:cxn modelId="{264F35FE-5CA6-4E6F-88FA-7059E4BE74FE}" srcId="{8D4520F2-0C0D-4868-9E18-169B45791F32}" destId="{62004E43-BD4F-4B3C-82A9-3563401D0297}" srcOrd="0" destOrd="0" parTransId="{5D1390A5-AA8E-4C44-86B0-ECCDB6290B38}" sibTransId="{5722DE98-BA2C-4F37-A553-075991D5E40A}"/>
    <dgm:cxn modelId="{0E6B67FE-E820-46F2-848C-CE29E53E933C}" type="presOf" srcId="{0B39ECFC-303A-4009-A191-9800A9D63F24}" destId="{8E6735F3-174D-4092-AB1A-A7A92F0CB922}" srcOrd="0" destOrd="0" presId="urn:microsoft.com/office/officeart/2005/8/layout/orgChart1"/>
    <dgm:cxn modelId="{9BE026FF-ED7A-434E-9B2B-27B90572F7BB}" type="presOf" srcId="{08FBF36C-F51A-47DB-A21D-569DED0114F7}" destId="{0A132528-BD81-4155-821F-94B2F50D7CB6}" srcOrd="1" destOrd="0" presId="urn:microsoft.com/office/officeart/2005/8/layout/orgChart1"/>
    <dgm:cxn modelId="{1EF7ECFF-2D6E-45E6-91E3-143526216A61}" type="presOf" srcId="{9617DADE-0E8F-4AB3-8D71-99D1287EEB4D}" destId="{44F3CA90-1D41-4489-A8F9-0D2BF862CD06}" srcOrd="1" destOrd="0" presId="urn:microsoft.com/office/officeart/2005/8/layout/orgChart1"/>
    <dgm:cxn modelId="{B639FDFF-6979-428F-BDCC-80563D4E4DC1}" type="presOf" srcId="{95696896-82E6-425C-B75A-2708ED6EA93B}" destId="{F10A6E2B-E2E8-4EA3-B91D-836F68407D41}" srcOrd="1" destOrd="0" presId="urn:microsoft.com/office/officeart/2005/8/layout/orgChart1"/>
    <dgm:cxn modelId="{307AF069-ECD1-4D01-9F08-DCCDA4088338}" type="presParOf" srcId="{393A4566-C633-4C88-A69F-28B8F1B2444B}" destId="{0EB78C6B-25D8-45C0-A1E7-9576EBA40845}" srcOrd="0" destOrd="0" presId="urn:microsoft.com/office/officeart/2005/8/layout/orgChart1"/>
    <dgm:cxn modelId="{A9CCFDE9-CE6B-495C-B14C-85DEAEFA735D}" type="presParOf" srcId="{0EB78C6B-25D8-45C0-A1E7-9576EBA40845}" destId="{682C2DF7-B1D2-4A96-BD30-D5091C51DE5B}" srcOrd="0" destOrd="0" presId="urn:microsoft.com/office/officeart/2005/8/layout/orgChart1"/>
    <dgm:cxn modelId="{D400E34E-1A95-42FC-90B4-794468F3AD4A}" type="presParOf" srcId="{682C2DF7-B1D2-4A96-BD30-D5091C51DE5B}" destId="{8C3FF1A0-2004-4716-8E75-1119117DF11F}" srcOrd="0" destOrd="0" presId="urn:microsoft.com/office/officeart/2005/8/layout/orgChart1"/>
    <dgm:cxn modelId="{F5BA04D4-6A5E-44DF-B831-60B9979DAB41}" type="presParOf" srcId="{682C2DF7-B1D2-4A96-BD30-D5091C51DE5B}" destId="{B5DD4317-E5F8-48ED-B7DD-C2E3DA2826E1}" srcOrd="1" destOrd="0" presId="urn:microsoft.com/office/officeart/2005/8/layout/orgChart1"/>
    <dgm:cxn modelId="{8D0EAA00-4CCD-4312-A348-C965C54C38D2}" type="presParOf" srcId="{0EB78C6B-25D8-45C0-A1E7-9576EBA40845}" destId="{F629610B-819C-4572-A92B-1AD8641065B0}" srcOrd="1" destOrd="0" presId="urn:microsoft.com/office/officeart/2005/8/layout/orgChart1"/>
    <dgm:cxn modelId="{98A70B01-77EF-4011-A8B1-DE86041524DE}" type="presParOf" srcId="{F629610B-819C-4572-A92B-1AD8641065B0}" destId="{03C55AE3-0D6E-4F71-A341-722834456B02}" srcOrd="0" destOrd="0" presId="urn:microsoft.com/office/officeart/2005/8/layout/orgChart1"/>
    <dgm:cxn modelId="{FC035461-470B-489C-88E8-36ED7B4A4EC6}" type="presParOf" srcId="{F629610B-819C-4572-A92B-1AD8641065B0}" destId="{F175754E-AE15-442F-8B5F-D93B0C6156CA}" srcOrd="1" destOrd="0" presId="urn:microsoft.com/office/officeart/2005/8/layout/orgChart1"/>
    <dgm:cxn modelId="{B2CDDF2A-65B5-47E1-9AFF-E99EC5167F64}" type="presParOf" srcId="{F175754E-AE15-442F-8B5F-D93B0C6156CA}" destId="{B7440549-FD3A-476C-B1E2-1E0DB8C4074A}" srcOrd="0" destOrd="0" presId="urn:microsoft.com/office/officeart/2005/8/layout/orgChart1"/>
    <dgm:cxn modelId="{EEF88E12-B325-4701-996B-7822B5C9DD1B}" type="presParOf" srcId="{B7440549-FD3A-476C-B1E2-1E0DB8C4074A}" destId="{7BDD19A1-C9F7-4C82-B34C-422D0A5763F8}" srcOrd="0" destOrd="0" presId="urn:microsoft.com/office/officeart/2005/8/layout/orgChart1"/>
    <dgm:cxn modelId="{98C209F5-A759-4928-9679-AECF6156A69D}" type="presParOf" srcId="{B7440549-FD3A-476C-B1E2-1E0DB8C4074A}" destId="{8108A65E-17EC-4E27-A90C-A795F323B3F9}" srcOrd="1" destOrd="0" presId="urn:microsoft.com/office/officeart/2005/8/layout/orgChart1"/>
    <dgm:cxn modelId="{ECFD224C-2886-47B8-8862-F9F8E219CCFB}" type="presParOf" srcId="{F175754E-AE15-442F-8B5F-D93B0C6156CA}" destId="{273ED04F-899D-405C-9685-6ED10781E2B0}" srcOrd="1" destOrd="0" presId="urn:microsoft.com/office/officeart/2005/8/layout/orgChart1"/>
    <dgm:cxn modelId="{8DBC087B-3D6B-420B-B961-A32364DCD328}" type="presParOf" srcId="{273ED04F-899D-405C-9685-6ED10781E2B0}" destId="{A977966B-705F-4E9C-AC01-902E0E250843}" srcOrd="0" destOrd="0" presId="urn:microsoft.com/office/officeart/2005/8/layout/orgChart1"/>
    <dgm:cxn modelId="{D0A9DAE8-FDDC-4A40-9D58-FFEC2DE02CD6}" type="presParOf" srcId="{273ED04F-899D-405C-9685-6ED10781E2B0}" destId="{80659A9B-4682-419A-888A-ABDD90850D24}" srcOrd="1" destOrd="0" presId="urn:microsoft.com/office/officeart/2005/8/layout/orgChart1"/>
    <dgm:cxn modelId="{EBFACA63-ECFB-43BF-934A-8E2F63615D2D}" type="presParOf" srcId="{80659A9B-4682-419A-888A-ABDD90850D24}" destId="{B70DDEF4-EAF8-4CC0-B76E-B1CF9D7A8BB5}" srcOrd="0" destOrd="0" presId="urn:microsoft.com/office/officeart/2005/8/layout/orgChart1"/>
    <dgm:cxn modelId="{48AF9681-56A1-432C-A1A6-6C3A4A09ABFE}" type="presParOf" srcId="{B70DDEF4-EAF8-4CC0-B76E-B1CF9D7A8BB5}" destId="{DAB00DA7-BE1A-42E4-9731-7818E3EDBA06}" srcOrd="0" destOrd="0" presId="urn:microsoft.com/office/officeart/2005/8/layout/orgChart1"/>
    <dgm:cxn modelId="{6ECE3A78-0DD1-437D-90AB-C1AC4D6F4748}" type="presParOf" srcId="{B70DDEF4-EAF8-4CC0-B76E-B1CF9D7A8BB5}" destId="{06BA485C-6A9F-49EE-9D3C-6BD650107355}" srcOrd="1" destOrd="0" presId="urn:microsoft.com/office/officeart/2005/8/layout/orgChart1"/>
    <dgm:cxn modelId="{18A6C702-E0AE-4305-AD98-0BED5EF2A41D}" type="presParOf" srcId="{80659A9B-4682-419A-888A-ABDD90850D24}" destId="{DBD633D3-F23C-46CD-B739-F2988C08C90A}" srcOrd="1" destOrd="0" presId="urn:microsoft.com/office/officeart/2005/8/layout/orgChart1"/>
    <dgm:cxn modelId="{1CAA08FC-365F-4CA7-82F5-64A3CF7F1C21}" type="presParOf" srcId="{DBD633D3-F23C-46CD-B739-F2988C08C90A}" destId="{D7144DAB-C2D2-446D-820C-5F4349475829}" srcOrd="0" destOrd="0" presId="urn:microsoft.com/office/officeart/2005/8/layout/orgChart1"/>
    <dgm:cxn modelId="{1BF8A3EA-F62E-40BC-9001-3E7CCE9BE0F5}" type="presParOf" srcId="{DBD633D3-F23C-46CD-B739-F2988C08C90A}" destId="{BE5709B4-C00B-4AC9-A744-23F308ED8201}" srcOrd="1" destOrd="0" presId="urn:microsoft.com/office/officeart/2005/8/layout/orgChart1"/>
    <dgm:cxn modelId="{A53CC029-58EE-4C69-9E41-40E43DF972DA}" type="presParOf" srcId="{BE5709B4-C00B-4AC9-A744-23F308ED8201}" destId="{BF7BC52E-EDB7-46E0-9585-389FD735D8C7}" srcOrd="0" destOrd="0" presId="urn:microsoft.com/office/officeart/2005/8/layout/orgChart1"/>
    <dgm:cxn modelId="{3044A9A9-21AB-468F-AE03-982AE7CD13D6}" type="presParOf" srcId="{BF7BC52E-EDB7-46E0-9585-389FD735D8C7}" destId="{7556BB4F-3390-4745-88F7-7B2CBA7EB545}" srcOrd="0" destOrd="0" presId="urn:microsoft.com/office/officeart/2005/8/layout/orgChart1"/>
    <dgm:cxn modelId="{66779328-58C5-4367-984F-EA784F65B8D5}" type="presParOf" srcId="{BF7BC52E-EDB7-46E0-9585-389FD735D8C7}" destId="{947054D6-4A05-4F06-A00C-7A9D08550CFB}" srcOrd="1" destOrd="0" presId="urn:microsoft.com/office/officeart/2005/8/layout/orgChart1"/>
    <dgm:cxn modelId="{87B107A0-6278-485B-BA6E-EC3A291EF067}" type="presParOf" srcId="{BE5709B4-C00B-4AC9-A744-23F308ED8201}" destId="{4B815A9A-63D5-4004-B13E-7031DDD7959A}" srcOrd="1" destOrd="0" presId="urn:microsoft.com/office/officeart/2005/8/layout/orgChart1"/>
    <dgm:cxn modelId="{BD341ADD-0E0C-4080-B05E-4CA17819401C}" type="presParOf" srcId="{BE5709B4-C00B-4AC9-A744-23F308ED8201}" destId="{EFBAAD65-B1CE-4280-8BED-65588BD11DE5}" srcOrd="2" destOrd="0" presId="urn:microsoft.com/office/officeart/2005/8/layout/orgChart1"/>
    <dgm:cxn modelId="{79EDB77E-F9C4-4BB7-8E8D-4F030CD8F8AF}" type="presParOf" srcId="{80659A9B-4682-419A-888A-ABDD90850D24}" destId="{98CB8A70-B224-4AC4-961B-A171609EEBB4}" srcOrd="2" destOrd="0" presId="urn:microsoft.com/office/officeart/2005/8/layout/orgChart1"/>
    <dgm:cxn modelId="{8BC10E64-66C3-4081-87FE-45E9ED05CF1D}" type="presParOf" srcId="{273ED04F-899D-405C-9685-6ED10781E2B0}" destId="{12B6E4E9-B123-4179-8B4D-7A167FC7C6A1}" srcOrd="2" destOrd="0" presId="urn:microsoft.com/office/officeart/2005/8/layout/orgChart1"/>
    <dgm:cxn modelId="{D781A9BF-70FF-4A54-894F-5FD995501D5C}" type="presParOf" srcId="{273ED04F-899D-405C-9685-6ED10781E2B0}" destId="{72352037-1672-40C9-9AD4-7D697AD31D09}" srcOrd="3" destOrd="0" presId="urn:microsoft.com/office/officeart/2005/8/layout/orgChart1"/>
    <dgm:cxn modelId="{844BCCE1-B328-48AA-99B9-89D9494A2668}" type="presParOf" srcId="{72352037-1672-40C9-9AD4-7D697AD31D09}" destId="{59750FBA-80BC-49ED-B77E-E1B5D0BAEB3D}" srcOrd="0" destOrd="0" presId="urn:microsoft.com/office/officeart/2005/8/layout/orgChart1"/>
    <dgm:cxn modelId="{477A0B7A-B9AA-466B-A436-597338CFBE1C}" type="presParOf" srcId="{59750FBA-80BC-49ED-B77E-E1B5D0BAEB3D}" destId="{D55331BA-DCC4-48EB-B696-13F7CC15F0C4}" srcOrd="0" destOrd="0" presId="urn:microsoft.com/office/officeart/2005/8/layout/orgChart1"/>
    <dgm:cxn modelId="{B0D5E46D-2F68-4AEE-9FEC-03DCA884A347}" type="presParOf" srcId="{59750FBA-80BC-49ED-B77E-E1B5D0BAEB3D}" destId="{5C63E2D1-5C9B-40CA-AAF6-F8FD1D57B0BC}" srcOrd="1" destOrd="0" presId="urn:microsoft.com/office/officeart/2005/8/layout/orgChart1"/>
    <dgm:cxn modelId="{F8EA3443-A3DA-4AA5-8844-AA29BA291B44}" type="presParOf" srcId="{72352037-1672-40C9-9AD4-7D697AD31D09}" destId="{8E8C3806-B5E6-448A-8772-5A166945CF24}" srcOrd="1" destOrd="0" presId="urn:microsoft.com/office/officeart/2005/8/layout/orgChart1"/>
    <dgm:cxn modelId="{A050FB5D-B7BD-45CE-8835-906C5B4C00A8}" type="presParOf" srcId="{8E8C3806-B5E6-448A-8772-5A166945CF24}" destId="{51E97D43-6E91-4D9D-AE96-210957B0E2BA}" srcOrd="0" destOrd="0" presId="urn:microsoft.com/office/officeart/2005/8/layout/orgChart1"/>
    <dgm:cxn modelId="{F8BF7526-2CE9-434D-B39B-B3D1E95CB8F3}" type="presParOf" srcId="{8E8C3806-B5E6-448A-8772-5A166945CF24}" destId="{324B7A8F-991D-436D-9DBA-5829DD729EF6}" srcOrd="1" destOrd="0" presId="urn:microsoft.com/office/officeart/2005/8/layout/orgChart1"/>
    <dgm:cxn modelId="{0BF486A8-5710-41B1-8F7F-359D5E5E46D6}" type="presParOf" srcId="{324B7A8F-991D-436D-9DBA-5829DD729EF6}" destId="{8F42DB23-3928-48E5-8FE8-9A35222A2DA5}" srcOrd="0" destOrd="0" presId="urn:microsoft.com/office/officeart/2005/8/layout/orgChart1"/>
    <dgm:cxn modelId="{4CC4CAD7-D1FD-4616-9F9B-4062AAD4F5DA}" type="presParOf" srcId="{8F42DB23-3928-48E5-8FE8-9A35222A2DA5}" destId="{51D6E00D-3A60-4BD6-8467-AB0FEA1F5140}" srcOrd="0" destOrd="0" presId="urn:microsoft.com/office/officeart/2005/8/layout/orgChart1"/>
    <dgm:cxn modelId="{4BA44406-245C-4EA9-BC7E-FB7C2DFB41C4}" type="presParOf" srcId="{8F42DB23-3928-48E5-8FE8-9A35222A2DA5}" destId="{C5522B36-806C-4892-BAE1-1F086850569A}" srcOrd="1" destOrd="0" presId="urn:microsoft.com/office/officeart/2005/8/layout/orgChart1"/>
    <dgm:cxn modelId="{598D362A-4716-434C-A265-BB36278DE7C6}" type="presParOf" srcId="{324B7A8F-991D-436D-9DBA-5829DD729EF6}" destId="{70995215-9E0B-4B97-94B6-C3F32E60AD35}" srcOrd="1" destOrd="0" presId="urn:microsoft.com/office/officeart/2005/8/layout/orgChart1"/>
    <dgm:cxn modelId="{9A2CAB60-956E-4D09-AB9E-97EB03BBAF7E}" type="presParOf" srcId="{324B7A8F-991D-436D-9DBA-5829DD729EF6}" destId="{F161F2AE-0DE3-469D-B6DB-A7E30837A8A1}" srcOrd="2" destOrd="0" presId="urn:microsoft.com/office/officeart/2005/8/layout/orgChart1"/>
    <dgm:cxn modelId="{4A26C4D3-153D-4547-A75D-272B423AC0B1}" type="presParOf" srcId="{8E8C3806-B5E6-448A-8772-5A166945CF24}" destId="{D6843E31-152D-4A3C-AB67-66098DE2ADA7}" srcOrd="2" destOrd="0" presId="urn:microsoft.com/office/officeart/2005/8/layout/orgChart1"/>
    <dgm:cxn modelId="{8D47EC92-6BE0-4A98-8ADF-64971ADBDB46}" type="presParOf" srcId="{8E8C3806-B5E6-448A-8772-5A166945CF24}" destId="{0F535EC9-5EDE-4BD0-BDBF-C0B7AECE5D34}" srcOrd="3" destOrd="0" presId="urn:microsoft.com/office/officeart/2005/8/layout/orgChart1"/>
    <dgm:cxn modelId="{A889DAE0-F1B5-4653-A7DF-BD1DBE2A4758}" type="presParOf" srcId="{0F535EC9-5EDE-4BD0-BDBF-C0B7AECE5D34}" destId="{84FD42DC-4A0A-42EF-90D1-70F47042550A}" srcOrd="0" destOrd="0" presId="urn:microsoft.com/office/officeart/2005/8/layout/orgChart1"/>
    <dgm:cxn modelId="{6ECBD519-56E1-41D8-937B-0323E8E2BC01}" type="presParOf" srcId="{84FD42DC-4A0A-42EF-90D1-70F47042550A}" destId="{CAB51B5E-1AD8-43FC-B6EB-C700A7036564}" srcOrd="0" destOrd="0" presId="urn:microsoft.com/office/officeart/2005/8/layout/orgChart1"/>
    <dgm:cxn modelId="{9DB32F4A-FECA-49E0-AFD0-8CFF3C297428}" type="presParOf" srcId="{84FD42DC-4A0A-42EF-90D1-70F47042550A}" destId="{2A82E2DB-A3E0-4A3C-B5BE-CC20049DA691}" srcOrd="1" destOrd="0" presId="urn:microsoft.com/office/officeart/2005/8/layout/orgChart1"/>
    <dgm:cxn modelId="{45343E95-117C-48D7-9BE3-2393D502CB5B}" type="presParOf" srcId="{0F535EC9-5EDE-4BD0-BDBF-C0B7AECE5D34}" destId="{8E5DEF19-55F9-4592-96AC-84AE228854C2}" srcOrd="1" destOrd="0" presId="urn:microsoft.com/office/officeart/2005/8/layout/orgChart1"/>
    <dgm:cxn modelId="{2C5372F9-7F88-4E81-8CE2-70C45063E38F}" type="presParOf" srcId="{0F535EC9-5EDE-4BD0-BDBF-C0B7AECE5D34}" destId="{ACC2F546-3518-4917-A833-67226D5AF997}" srcOrd="2" destOrd="0" presId="urn:microsoft.com/office/officeart/2005/8/layout/orgChart1"/>
    <dgm:cxn modelId="{DD3C4F13-D023-4CC8-9814-73FB98CCB0A1}" type="presParOf" srcId="{8E8C3806-B5E6-448A-8772-5A166945CF24}" destId="{6DEE4628-97A6-4094-841A-16AA0D74FF64}" srcOrd="4" destOrd="0" presId="urn:microsoft.com/office/officeart/2005/8/layout/orgChart1"/>
    <dgm:cxn modelId="{4F481C31-DEE7-4EAC-B131-09C2A42CB340}" type="presParOf" srcId="{8E8C3806-B5E6-448A-8772-5A166945CF24}" destId="{FCAAF99E-0E36-40DB-9686-CD1C40126539}" srcOrd="5" destOrd="0" presId="urn:microsoft.com/office/officeart/2005/8/layout/orgChart1"/>
    <dgm:cxn modelId="{DB6D52A7-75FC-4A62-96CA-359CD3638556}" type="presParOf" srcId="{FCAAF99E-0E36-40DB-9686-CD1C40126539}" destId="{6CD39EFF-E719-4D23-8F17-60A3AF88DCBF}" srcOrd="0" destOrd="0" presId="urn:microsoft.com/office/officeart/2005/8/layout/orgChart1"/>
    <dgm:cxn modelId="{D46F7993-D7F7-44EC-8BAC-3DFC96334017}" type="presParOf" srcId="{6CD39EFF-E719-4D23-8F17-60A3AF88DCBF}" destId="{B32C63E7-40ED-47C7-A9B6-74A5C9A2054A}" srcOrd="0" destOrd="0" presId="urn:microsoft.com/office/officeart/2005/8/layout/orgChart1"/>
    <dgm:cxn modelId="{0567DDA6-E406-48CC-BB4D-462A1227AD3F}" type="presParOf" srcId="{6CD39EFF-E719-4D23-8F17-60A3AF88DCBF}" destId="{7A942A50-CDE2-4F5A-8839-740DE9693647}" srcOrd="1" destOrd="0" presId="urn:microsoft.com/office/officeart/2005/8/layout/orgChart1"/>
    <dgm:cxn modelId="{FFEFA9F3-356E-4A02-8182-D3ED37040ABD}" type="presParOf" srcId="{FCAAF99E-0E36-40DB-9686-CD1C40126539}" destId="{4F022D66-C024-4F9C-86AA-123EFD67A7C8}" srcOrd="1" destOrd="0" presId="urn:microsoft.com/office/officeart/2005/8/layout/orgChart1"/>
    <dgm:cxn modelId="{C5407220-D268-4E64-B691-2FD597DA95D0}" type="presParOf" srcId="{FCAAF99E-0E36-40DB-9686-CD1C40126539}" destId="{12F215BF-5D35-4024-9FBD-C5AE6997A73E}" srcOrd="2" destOrd="0" presId="urn:microsoft.com/office/officeart/2005/8/layout/orgChart1"/>
    <dgm:cxn modelId="{3613F454-90FF-4C72-A573-D9D19C457201}" type="presParOf" srcId="{8E8C3806-B5E6-448A-8772-5A166945CF24}" destId="{64F9BC79-E380-4D48-8DD2-773964FA533F}" srcOrd="6" destOrd="0" presId="urn:microsoft.com/office/officeart/2005/8/layout/orgChart1"/>
    <dgm:cxn modelId="{C6C96151-DE8B-45BD-AB73-E331FF914EE2}" type="presParOf" srcId="{8E8C3806-B5E6-448A-8772-5A166945CF24}" destId="{781B1C71-899E-41B4-BADC-C62FB9D580F1}" srcOrd="7" destOrd="0" presId="urn:microsoft.com/office/officeart/2005/8/layout/orgChart1"/>
    <dgm:cxn modelId="{D9C09621-EF27-4B83-ACA1-CA9B70C69D85}" type="presParOf" srcId="{781B1C71-899E-41B4-BADC-C62FB9D580F1}" destId="{17B4D38F-CD5E-4E18-A2DD-09440FE4C788}" srcOrd="0" destOrd="0" presId="urn:microsoft.com/office/officeart/2005/8/layout/orgChart1"/>
    <dgm:cxn modelId="{FD5E46EE-C019-4796-843E-2970074A31B2}" type="presParOf" srcId="{17B4D38F-CD5E-4E18-A2DD-09440FE4C788}" destId="{21C26663-EBE5-49FC-A51F-98EC26871F14}" srcOrd="0" destOrd="0" presId="urn:microsoft.com/office/officeart/2005/8/layout/orgChart1"/>
    <dgm:cxn modelId="{A6E6348A-E96C-4112-A8EB-B1EA05040FA7}" type="presParOf" srcId="{17B4D38F-CD5E-4E18-A2DD-09440FE4C788}" destId="{5462571F-2ADA-48AB-9461-4F2677A99F80}" srcOrd="1" destOrd="0" presId="urn:microsoft.com/office/officeart/2005/8/layout/orgChart1"/>
    <dgm:cxn modelId="{E13D5247-E501-4109-9E91-16EBA0909C26}" type="presParOf" srcId="{781B1C71-899E-41B4-BADC-C62FB9D580F1}" destId="{5203C0CC-1D26-4850-B263-8012F2AF7B37}" srcOrd="1" destOrd="0" presId="urn:microsoft.com/office/officeart/2005/8/layout/orgChart1"/>
    <dgm:cxn modelId="{57CCCEA3-84CC-4900-9278-7215A7DDF9CA}" type="presParOf" srcId="{781B1C71-899E-41B4-BADC-C62FB9D580F1}" destId="{092F7945-E11F-48BC-9CDA-EAA0421A920A}" srcOrd="2" destOrd="0" presId="urn:microsoft.com/office/officeart/2005/8/layout/orgChart1"/>
    <dgm:cxn modelId="{9A748B6D-E601-457D-9E2B-8D62F4ED380C}" type="presParOf" srcId="{8E8C3806-B5E6-448A-8772-5A166945CF24}" destId="{6772FC43-4C3E-4D33-A81A-2819400CCA35}" srcOrd="8" destOrd="0" presId="urn:microsoft.com/office/officeart/2005/8/layout/orgChart1"/>
    <dgm:cxn modelId="{B110BBD3-455F-4799-90B7-1D89576D47E9}" type="presParOf" srcId="{8E8C3806-B5E6-448A-8772-5A166945CF24}" destId="{0A1DF905-1B28-4BE7-B6EB-B494EFB91AF6}" srcOrd="9" destOrd="0" presId="urn:microsoft.com/office/officeart/2005/8/layout/orgChart1"/>
    <dgm:cxn modelId="{BA635CAB-E4E5-4A2B-A522-DE9049F5BB6F}" type="presParOf" srcId="{0A1DF905-1B28-4BE7-B6EB-B494EFB91AF6}" destId="{A2B8F5AB-642F-4920-8A3C-82AAF0EA987F}" srcOrd="0" destOrd="0" presId="urn:microsoft.com/office/officeart/2005/8/layout/orgChart1"/>
    <dgm:cxn modelId="{A8E1B55D-C5B7-4DEA-81C3-2C86781868B2}" type="presParOf" srcId="{A2B8F5AB-642F-4920-8A3C-82AAF0EA987F}" destId="{363C3869-A1B7-480D-8188-CC7345BC1664}" srcOrd="0" destOrd="0" presId="urn:microsoft.com/office/officeart/2005/8/layout/orgChart1"/>
    <dgm:cxn modelId="{0FB0AA78-095D-40E9-B6AB-05D68ED87A7F}" type="presParOf" srcId="{A2B8F5AB-642F-4920-8A3C-82AAF0EA987F}" destId="{F8A012DF-E758-46A2-8CC2-9061DB3A8083}" srcOrd="1" destOrd="0" presId="urn:microsoft.com/office/officeart/2005/8/layout/orgChart1"/>
    <dgm:cxn modelId="{4670CCF3-4271-4744-ADC0-B00602C3B81D}" type="presParOf" srcId="{0A1DF905-1B28-4BE7-B6EB-B494EFB91AF6}" destId="{2D6E8530-3E4C-474E-9BC4-5C76078D3A25}" srcOrd="1" destOrd="0" presId="urn:microsoft.com/office/officeart/2005/8/layout/orgChart1"/>
    <dgm:cxn modelId="{088DE4B5-EBDD-4C13-84EB-39BAD33E8F43}" type="presParOf" srcId="{0A1DF905-1B28-4BE7-B6EB-B494EFB91AF6}" destId="{AC7ADA68-0622-40BF-B957-792962E56AFA}" srcOrd="2" destOrd="0" presId="urn:microsoft.com/office/officeart/2005/8/layout/orgChart1"/>
    <dgm:cxn modelId="{B013A580-D548-470E-B4F3-2DCD451AE412}" type="presParOf" srcId="{72352037-1672-40C9-9AD4-7D697AD31D09}" destId="{B352AB00-09D8-4CAF-A563-94C4997441B9}" srcOrd="2" destOrd="0" presId="urn:microsoft.com/office/officeart/2005/8/layout/orgChart1"/>
    <dgm:cxn modelId="{8CAEF009-DF87-455B-8699-3721D76C0F17}" type="presParOf" srcId="{F175754E-AE15-442F-8B5F-D93B0C6156CA}" destId="{54EDE351-E7BF-41E0-A2D7-BA1C0A325E2B}" srcOrd="2" destOrd="0" presId="urn:microsoft.com/office/officeart/2005/8/layout/orgChart1"/>
    <dgm:cxn modelId="{10C0777A-EABF-4436-8156-376121177BB7}" type="presParOf" srcId="{F629610B-819C-4572-A92B-1AD8641065B0}" destId="{9126C535-8242-46B7-8DD1-355F19C52E67}" srcOrd="2" destOrd="0" presId="urn:microsoft.com/office/officeart/2005/8/layout/orgChart1"/>
    <dgm:cxn modelId="{A026C1F1-9C46-4A7B-B2EC-885F165DD9F9}" type="presParOf" srcId="{F629610B-819C-4572-A92B-1AD8641065B0}" destId="{2ACDA5A7-C409-4817-A8E0-D4DE203C4084}" srcOrd="3" destOrd="0" presId="urn:microsoft.com/office/officeart/2005/8/layout/orgChart1"/>
    <dgm:cxn modelId="{B86A5F6D-96C8-4F35-8796-75A39C72ED58}" type="presParOf" srcId="{2ACDA5A7-C409-4817-A8E0-D4DE203C4084}" destId="{A2D1A318-FD7B-4DAC-B202-3F1A86821DF0}" srcOrd="0" destOrd="0" presId="urn:microsoft.com/office/officeart/2005/8/layout/orgChart1"/>
    <dgm:cxn modelId="{B4FBE7B6-EEA3-4995-8CCA-89CB0527CBD8}" type="presParOf" srcId="{A2D1A318-FD7B-4DAC-B202-3F1A86821DF0}" destId="{C740A8C8-7C0B-4A5C-962F-E961B782660F}" srcOrd="0" destOrd="0" presId="urn:microsoft.com/office/officeart/2005/8/layout/orgChart1"/>
    <dgm:cxn modelId="{BBF49C5D-DC6F-4D71-BAA8-01E05B12F800}" type="presParOf" srcId="{A2D1A318-FD7B-4DAC-B202-3F1A86821DF0}" destId="{5A056497-5A0A-4CD8-B279-E2411D8B8F3E}" srcOrd="1" destOrd="0" presId="urn:microsoft.com/office/officeart/2005/8/layout/orgChart1"/>
    <dgm:cxn modelId="{C39ED8A7-AC09-4180-A462-B4FCB583ACA4}" type="presParOf" srcId="{2ACDA5A7-C409-4817-A8E0-D4DE203C4084}" destId="{0C646714-0A6F-4337-85A0-EC7168BFFE3F}" srcOrd="1" destOrd="0" presId="urn:microsoft.com/office/officeart/2005/8/layout/orgChart1"/>
    <dgm:cxn modelId="{79A3DD4A-4663-4AA9-9897-0C3C7C025584}" type="presParOf" srcId="{0C646714-0A6F-4337-85A0-EC7168BFFE3F}" destId="{B948B688-9AF9-468D-AB5E-FFE1C6612658}" srcOrd="0" destOrd="0" presId="urn:microsoft.com/office/officeart/2005/8/layout/orgChart1"/>
    <dgm:cxn modelId="{C182F0BD-03C0-4B01-8F5E-76664D1D994D}" type="presParOf" srcId="{0C646714-0A6F-4337-85A0-EC7168BFFE3F}" destId="{EBF40BA4-8FDA-4878-B734-50D86526BF0C}" srcOrd="1" destOrd="0" presId="urn:microsoft.com/office/officeart/2005/8/layout/orgChart1"/>
    <dgm:cxn modelId="{51C9520D-B7EF-4507-B4D8-EBB4DECFCB32}" type="presParOf" srcId="{EBF40BA4-8FDA-4878-B734-50D86526BF0C}" destId="{5A9E18BE-37AC-412C-AE6E-5E1689B5F45A}" srcOrd="0" destOrd="0" presId="urn:microsoft.com/office/officeart/2005/8/layout/orgChart1"/>
    <dgm:cxn modelId="{D043E279-C8E9-4C1E-BB67-EC264EAFC5E1}" type="presParOf" srcId="{5A9E18BE-37AC-412C-AE6E-5E1689B5F45A}" destId="{39ABDE7D-1B38-449F-9EE4-29E2D63A3089}" srcOrd="0" destOrd="0" presId="urn:microsoft.com/office/officeart/2005/8/layout/orgChart1"/>
    <dgm:cxn modelId="{A6C3A6F9-6B7C-451B-B765-8F03A9CF67E8}" type="presParOf" srcId="{5A9E18BE-37AC-412C-AE6E-5E1689B5F45A}" destId="{AE032448-612C-4C32-AC67-DC501B524CCA}" srcOrd="1" destOrd="0" presId="urn:microsoft.com/office/officeart/2005/8/layout/orgChart1"/>
    <dgm:cxn modelId="{7E4DE053-C5C9-4BD4-9803-FC9C8727BD61}" type="presParOf" srcId="{EBF40BA4-8FDA-4878-B734-50D86526BF0C}" destId="{DDAF1CFD-8965-4AAB-BE6A-F4DBC93EA08E}" srcOrd="1" destOrd="0" presId="urn:microsoft.com/office/officeart/2005/8/layout/orgChart1"/>
    <dgm:cxn modelId="{82140656-EC4D-42B4-91C5-7A74F291DC8B}" type="presParOf" srcId="{DDAF1CFD-8965-4AAB-BE6A-F4DBC93EA08E}" destId="{5A236F16-A020-4419-B99A-6A01CDB3738E}" srcOrd="0" destOrd="0" presId="urn:microsoft.com/office/officeart/2005/8/layout/orgChart1"/>
    <dgm:cxn modelId="{16F42ABC-BBA2-4630-96A2-B0A4B814BFAB}" type="presParOf" srcId="{DDAF1CFD-8965-4AAB-BE6A-F4DBC93EA08E}" destId="{34686AEE-EFA4-4E95-BE8E-83131A4409B2}" srcOrd="1" destOrd="0" presId="urn:microsoft.com/office/officeart/2005/8/layout/orgChart1"/>
    <dgm:cxn modelId="{5B5ADB06-1596-4B47-A28E-B41F4601D52C}" type="presParOf" srcId="{34686AEE-EFA4-4E95-BE8E-83131A4409B2}" destId="{CE555AC5-AEF5-4389-B5DF-BE6B0D83EAD4}" srcOrd="0" destOrd="0" presId="urn:microsoft.com/office/officeart/2005/8/layout/orgChart1"/>
    <dgm:cxn modelId="{A521FBE4-C764-4146-A8B2-11ECA4BFD235}" type="presParOf" srcId="{CE555AC5-AEF5-4389-B5DF-BE6B0D83EAD4}" destId="{296CEC49-B958-4C2C-AA4E-CDCFA29C8B74}" srcOrd="0" destOrd="0" presId="urn:microsoft.com/office/officeart/2005/8/layout/orgChart1"/>
    <dgm:cxn modelId="{9885083E-67E5-4319-8647-C6C80E6AD9EF}" type="presParOf" srcId="{CE555AC5-AEF5-4389-B5DF-BE6B0D83EAD4}" destId="{413730CA-6A96-4A37-BB04-2E3A6C48BB25}" srcOrd="1" destOrd="0" presId="urn:microsoft.com/office/officeart/2005/8/layout/orgChart1"/>
    <dgm:cxn modelId="{A59B7851-E0AC-4634-930A-DCE556CAC3CF}" type="presParOf" srcId="{34686AEE-EFA4-4E95-BE8E-83131A4409B2}" destId="{37F7EEF1-CEEE-4296-AF2D-E22E06DC4883}" srcOrd="1" destOrd="0" presId="urn:microsoft.com/office/officeart/2005/8/layout/orgChart1"/>
    <dgm:cxn modelId="{CD967554-E477-4270-BF46-29C8779CA3E2}" type="presParOf" srcId="{34686AEE-EFA4-4E95-BE8E-83131A4409B2}" destId="{C10611B0-351F-45F7-A63B-968E7459C4C3}" srcOrd="2" destOrd="0" presId="urn:microsoft.com/office/officeart/2005/8/layout/orgChart1"/>
    <dgm:cxn modelId="{80E690BA-4694-435F-B397-892899AA1225}" type="presParOf" srcId="{DDAF1CFD-8965-4AAB-BE6A-F4DBC93EA08E}" destId="{61FA09A4-9837-4961-A859-1DA59B724209}" srcOrd="2" destOrd="0" presId="urn:microsoft.com/office/officeart/2005/8/layout/orgChart1"/>
    <dgm:cxn modelId="{46E51CC0-943E-48FC-870D-E2CB37FB7B88}" type="presParOf" srcId="{DDAF1CFD-8965-4AAB-BE6A-F4DBC93EA08E}" destId="{6C8272C4-152E-4D62-A1FE-B321EF920A75}" srcOrd="3" destOrd="0" presId="urn:microsoft.com/office/officeart/2005/8/layout/orgChart1"/>
    <dgm:cxn modelId="{6E1AFA22-E568-48AE-A45D-F129CEA28A55}" type="presParOf" srcId="{6C8272C4-152E-4D62-A1FE-B321EF920A75}" destId="{9C1BB027-2DA4-427E-A83A-3091E578D7D3}" srcOrd="0" destOrd="0" presId="urn:microsoft.com/office/officeart/2005/8/layout/orgChart1"/>
    <dgm:cxn modelId="{BC600F7C-522D-468D-B4AC-2289147F0949}" type="presParOf" srcId="{9C1BB027-2DA4-427E-A83A-3091E578D7D3}" destId="{6D159D5B-7C17-4D2D-BCD7-5099EEC9267D}" srcOrd="0" destOrd="0" presId="urn:microsoft.com/office/officeart/2005/8/layout/orgChart1"/>
    <dgm:cxn modelId="{97F1DD6C-D1FF-4E1B-9C83-AD72CF9203C8}" type="presParOf" srcId="{9C1BB027-2DA4-427E-A83A-3091E578D7D3}" destId="{056DCAD8-998D-481A-B383-9586E0F1BA5F}" srcOrd="1" destOrd="0" presId="urn:microsoft.com/office/officeart/2005/8/layout/orgChart1"/>
    <dgm:cxn modelId="{060C195A-F1CA-447A-8983-E048BFC611B6}" type="presParOf" srcId="{6C8272C4-152E-4D62-A1FE-B321EF920A75}" destId="{FBDF39FC-B6BA-4AD3-8AE7-7752E72A0FCB}" srcOrd="1" destOrd="0" presId="urn:microsoft.com/office/officeart/2005/8/layout/orgChart1"/>
    <dgm:cxn modelId="{6889638C-75A0-4C2B-B19F-81A82F501590}" type="presParOf" srcId="{6C8272C4-152E-4D62-A1FE-B321EF920A75}" destId="{9D1C4F7E-D694-45E3-B2B2-F7B99E7A1BD2}" srcOrd="2" destOrd="0" presId="urn:microsoft.com/office/officeart/2005/8/layout/orgChart1"/>
    <dgm:cxn modelId="{2336E0FD-550A-4BFE-B495-7BF7B2F2B6B5}" type="presParOf" srcId="{DDAF1CFD-8965-4AAB-BE6A-F4DBC93EA08E}" destId="{7AB8B6D8-E9F1-448C-81C1-0684AFB7D6DF}" srcOrd="4" destOrd="0" presId="urn:microsoft.com/office/officeart/2005/8/layout/orgChart1"/>
    <dgm:cxn modelId="{4CD6DE15-B487-40C5-B326-A7AE347B0643}" type="presParOf" srcId="{DDAF1CFD-8965-4AAB-BE6A-F4DBC93EA08E}" destId="{4E632294-4C94-4D59-9D31-A8482EFAAEAF}" srcOrd="5" destOrd="0" presId="urn:microsoft.com/office/officeart/2005/8/layout/orgChart1"/>
    <dgm:cxn modelId="{32FB6EB9-7E55-4D7D-A5BF-6D0835536A80}" type="presParOf" srcId="{4E632294-4C94-4D59-9D31-A8482EFAAEAF}" destId="{7F2D4672-6F95-451E-A071-B9BD1F3615D6}" srcOrd="0" destOrd="0" presId="urn:microsoft.com/office/officeart/2005/8/layout/orgChart1"/>
    <dgm:cxn modelId="{47EF931F-13AA-435E-9E8A-BE0FED843C3C}" type="presParOf" srcId="{7F2D4672-6F95-451E-A071-B9BD1F3615D6}" destId="{7BA8E780-3B6D-4B78-B5B9-A9A80011919C}" srcOrd="0" destOrd="0" presId="urn:microsoft.com/office/officeart/2005/8/layout/orgChart1"/>
    <dgm:cxn modelId="{8090BF4A-70E6-4B46-8BE5-6F0D2128DCFB}" type="presParOf" srcId="{7F2D4672-6F95-451E-A071-B9BD1F3615D6}" destId="{58A2B39D-FAB7-4B0B-87DD-98619C49BDEA}" srcOrd="1" destOrd="0" presId="urn:microsoft.com/office/officeart/2005/8/layout/orgChart1"/>
    <dgm:cxn modelId="{504B7E30-12A8-4F6A-A7C7-D3E799444D88}" type="presParOf" srcId="{4E632294-4C94-4D59-9D31-A8482EFAAEAF}" destId="{CADB80B7-0827-4283-8AF3-82FCB9ED7789}" srcOrd="1" destOrd="0" presId="urn:microsoft.com/office/officeart/2005/8/layout/orgChart1"/>
    <dgm:cxn modelId="{20E611F9-D647-4495-AC7E-6A817ADFD2CD}" type="presParOf" srcId="{4E632294-4C94-4D59-9D31-A8482EFAAEAF}" destId="{5142C2DA-DC4F-43F0-8923-C73909A5A528}" srcOrd="2" destOrd="0" presId="urn:microsoft.com/office/officeart/2005/8/layout/orgChart1"/>
    <dgm:cxn modelId="{E05E65A5-5A59-42D5-B027-776DE27AE624}" type="presParOf" srcId="{EBF40BA4-8FDA-4878-B734-50D86526BF0C}" destId="{56DC036F-AB61-47FD-81DD-A03213D687C1}" srcOrd="2" destOrd="0" presId="urn:microsoft.com/office/officeart/2005/8/layout/orgChart1"/>
    <dgm:cxn modelId="{D625758A-62B3-4D2A-ABA6-12E4A8E5DC45}" type="presParOf" srcId="{0C646714-0A6F-4337-85A0-EC7168BFFE3F}" destId="{A5A912EA-0E78-4F97-815F-742FB1B31C1E}" srcOrd="2" destOrd="0" presId="urn:microsoft.com/office/officeart/2005/8/layout/orgChart1"/>
    <dgm:cxn modelId="{A0B2DB0C-74E4-45DF-97B8-DF404B60EEE3}" type="presParOf" srcId="{0C646714-0A6F-4337-85A0-EC7168BFFE3F}" destId="{2766986C-8FE9-404D-94F3-FFF38FE2C336}" srcOrd="3" destOrd="0" presId="urn:microsoft.com/office/officeart/2005/8/layout/orgChart1"/>
    <dgm:cxn modelId="{9031B09E-33F1-44E6-9A39-5428BAC6011E}" type="presParOf" srcId="{2766986C-8FE9-404D-94F3-FFF38FE2C336}" destId="{44CCDA02-0F19-4F59-8023-37ACF02C49A8}" srcOrd="0" destOrd="0" presId="urn:microsoft.com/office/officeart/2005/8/layout/orgChart1"/>
    <dgm:cxn modelId="{6F90D2F5-0833-4124-95D7-62D2E378C2A9}" type="presParOf" srcId="{44CCDA02-0F19-4F59-8023-37ACF02C49A8}" destId="{B4A6C7A8-ED03-426E-8252-AAA981DCB901}" srcOrd="0" destOrd="0" presId="urn:microsoft.com/office/officeart/2005/8/layout/orgChart1"/>
    <dgm:cxn modelId="{34EB8916-1D68-4FE1-9DC3-4A1EDBB00F28}" type="presParOf" srcId="{44CCDA02-0F19-4F59-8023-37ACF02C49A8}" destId="{FD232980-7390-4B52-83FF-2BB62EFBE937}" srcOrd="1" destOrd="0" presId="urn:microsoft.com/office/officeart/2005/8/layout/orgChart1"/>
    <dgm:cxn modelId="{FE842B59-3546-4FE7-9ED6-231C303D365C}" type="presParOf" srcId="{2766986C-8FE9-404D-94F3-FFF38FE2C336}" destId="{9EB3EA28-C90F-44F3-AE43-88349CFF8CFF}" srcOrd="1" destOrd="0" presId="urn:microsoft.com/office/officeart/2005/8/layout/orgChart1"/>
    <dgm:cxn modelId="{3E2340B5-DC30-4E04-A46E-2C6B560E003F}" type="presParOf" srcId="{9EB3EA28-C90F-44F3-AE43-88349CFF8CFF}" destId="{F9DB6892-3D8C-4DC7-8C72-3E1DE36F9BD1}" srcOrd="0" destOrd="0" presId="urn:microsoft.com/office/officeart/2005/8/layout/orgChart1"/>
    <dgm:cxn modelId="{78287FB9-DA18-4D37-8675-2254D50A0F62}" type="presParOf" srcId="{9EB3EA28-C90F-44F3-AE43-88349CFF8CFF}" destId="{C88B54D6-2CD6-4722-9287-E3A1E8240156}" srcOrd="1" destOrd="0" presId="urn:microsoft.com/office/officeart/2005/8/layout/orgChart1"/>
    <dgm:cxn modelId="{87774729-7D9B-452B-B9C8-7E87BE9B6769}" type="presParOf" srcId="{C88B54D6-2CD6-4722-9287-E3A1E8240156}" destId="{59E49F88-DC6D-4252-8525-D8869D90F4EC}" srcOrd="0" destOrd="0" presId="urn:microsoft.com/office/officeart/2005/8/layout/orgChart1"/>
    <dgm:cxn modelId="{33BEB30A-CB60-4A1E-AD21-E8B0E2589330}" type="presParOf" srcId="{59E49F88-DC6D-4252-8525-D8869D90F4EC}" destId="{97C67410-FC71-44BD-891B-8981FD87C969}" srcOrd="0" destOrd="0" presId="urn:microsoft.com/office/officeart/2005/8/layout/orgChart1"/>
    <dgm:cxn modelId="{5BDF7FED-75DD-4922-B668-8265953A4CA9}" type="presParOf" srcId="{59E49F88-DC6D-4252-8525-D8869D90F4EC}" destId="{A4BE065C-2C5E-4F1B-9A2D-7317A398607C}" srcOrd="1" destOrd="0" presId="urn:microsoft.com/office/officeart/2005/8/layout/orgChart1"/>
    <dgm:cxn modelId="{97AB7727-FA6C-4F43-B3B5-ACFEDD2EB559}" type="presParOf" srcId="{C88B54D6-2CD6-4722-9287-E3A1E8240156}" destId="{C3FF9B82-C2A2-428D-8190-2BFE05C2A2D1}" srcOrd="1" destOrd="0" presId="urn:microsoft.com/office/officeart/2005/8/layout/orgChart1"/>
    <dgm:cxn modelId="{C5D63E7D-F501-415F-BFD3-66A5E90355D9}" type="presParOf" srcId="{C88B54D6-2CD6-4722-9287-E3A1E8240156}" destId="{0DC7CCC6-E135-4B02-81E7-2FC5B831FB10}" srcOrd="2" destOrd="0" presId="urn:microsoft.com/office/officeart/2005/8/layout/orgChart1"/>
    <dgm:cxn modelId="{19843A0B-3FA0-4126-BD5D-FD1D68AC4D93}" type="presParOf" srcId="{9EB3EA28-C90F-44F3-AE43-88349CFF8CFF}" destId="{CAFC1A34-3675-41A1-BBBE-A0D5031CC83A}" srcOrd="2" destOrd="0" presId="urn:microsoft.com/office/officeart/2005/8/layout/orgChart1"/>
    <dgm:cxn modelId="{302832F5-4843-45FD-840B-2F1412F9ED5D}" type="presParOf" srcId="{9EB3EA28-C90F-44F3-AE43-88349CFF8CFF}" destId="{8B483383-1324-40F3-B193-0F1114EF1E55}" srcOrd="3" destOrd="0" presId="urn:microsoft.com/office/officeart/2005/8/layout/orgChart1"/>
    <dgm:cxn modelId="{81E2DCFB-5B51-4B8D-A528-AB100348D43B}" type="presParOf" srcId="{8B483383-1324-40F3-B193-0F1114EF1E55}" destId="{7B53BB47-753B-4FF9-A3F1-0EEF75E03852}" srcOrd="0" destOrd="0" presId="urn:microsoft.com/office/officeart/2005/8/layout/orgChart1"/>
    <dgm:cxn modelId="{538B5A8D-CDB0-47DB-A9E1-1B1028108B39}" type="presParOf" srcId="{7B53BB47-753B-4FF9-A3F1-0EEF75E03852}" destId="{2A4F41C3-99D7-438B-98EB-D5328F83B38E}" srcOrd="0" destOrd="0" presId="urn:microsoft.com/office/officeart/2005/8/layout/orgChart1"/>
    <dgm:cxn modelId="{D23C8134-0116-4CC0-95A2-1F4AFBE73EC3}" type="presParOf" srcId="{7B53BB47-753B-4FF9-A3F1-0EEF75E03852}" destId="{60254EDC-DF45-4BAC-8BBB-6621FAF9F575}" srcOrd="1" destOrd="0" presId="urn:microsoft.com/office/officeart/2005/8/layout/orgChart1"/>
    <dgm:cxn modelId="{03B96F05-6A4E-4762-9904-1C1B65C6A014}" type="presParOf" srcId="{8B483383-1324-40F3-B193-0F1114EF1E55}" destId="{BBF0A232-B118-49EE-A88D-346FF65A0889}" srcOrd="1" destOrd="0" presId="urn:microsoft.com/office/officeart/2005/8/layout/orgChart1"/>
    <dgm:cxn modelId="{64B0CBAA-DD3A-4AD4-B1CB-13EDDAE30831}" type="presParOf" srcId="{8B483383-1324-40F3-B193-0F1114EF1E55}" destId="{13B812C8-4B4B-4169-8ADC-E04FD958578E}" srcOrd="2" destOrd="0" presId="urn:microsoft.com/office/officeart/2005/8/layout/orgChart1"/>
    <dgm:cxn modelId="{4CED719D-3F73-4613-80E7-4C42A161F1D1}" type="presParOf" srcId="{9EB3EA28-C90F-44F3-AE43-88349CFF8CFF}" destId="{0E3920DA-7D71-4AFA-B012-046782A6F3BF}" srcOrd="4" destOrd="0" presId="urn:microsoft.com/office/officeart/2005/8/layout/orgChart1"/>
    <dgm:cxn modelId="{46C8101B-4DAD-4D77-B968-B4FC21DCD5CC}" type="presParOf" srcId="{9EB3EA28-C90F-44F3-AE43-88349CFF8CFF}" destId="{2C06DCAC-EC74-4655-BC17-D2337F308513}" srcOrd="5" destOrd="0" presId="urn:microsoft.com/office/officeart/2005/8/layout/orgChart1"/>
    <dgm:cxn modelId="{00E81478-BF68-452C-B847-64E95D8845BF}" type="presParOf" srcId="{2C06DCAC-EC74-4655-BC17-D2337F308513}" destId="{EF46273A-A322-4A34-9C6B-9B8C87E5B9DF}" srcOrd="0" destOrd="0" presId="urn:microsoft.com/office/officeart/2005/8/layout/orgChart1"/>
    <dgm:cxn modelId="{EE010388-BBE9-4F96-8D9E-6CA0A5D2E950}" type="presParOf" srcId="{EF46273A-A322-4A34-9C6B-9B8C87E5B9DF}" destId="{2F220ADD-2F7C-48D1-8A0E-84EE40EF989F}" srcOrd="0" destOrd="0" presId="urn:microsoft.com/office/officeart/2005/8/layout/orgChart1"/>
    <dgm:cxn modelId="{CEFC4B81-A6BC-4D8C-B33E-C041E121B0CA}" type="presParOf" srcId="{EF46273A-A322-4A34-9C6B-9B8C87E5B9DF}" destId="{4AF95768-1736-487B-9197-C87A43781C04}" srcOrd="1" destOrd="0" presId="urn:microsoft.com/office/officeart/2005/8/layout/orgChart1"/>
    <dgm:cxn modelId="{C937A131-FA66-43B1-9D9A-506F3C3036F9}" type="presParOf" srcId="{2C06DCAC-EC74-4655-BC17-D2337F308513}" destId="{2E6D5500-6929-44DF-AD9C-90DCE6F61397}" srcOrd="1" destOrd="0" presId="urn:microsoft.com/office/officeart/2005/8/layout/orgChart1"/>
    <dgm:cxn modelId="{9408A118-49AE-47BC-9CBC-B3420B335FB7}" type="presParOf" srcId="{2E6D5500-6929-44DF-AD9C-90DCE6F61397}" destId="{C0B11C46-44F5-4FB9-9C3D-0567E98942A4}" srcOrd="0" destOrd="0" presId="urn:microsoft.com/office/officeart/2005/8/layout/orgChart1"/>
    <dgm:cxn modelId="{D651FB06-C362-4F12-BBBE-B3D64BB195E5}" type="presParOf" srcId="{2E6D5500-6929-44DF-AD9C-90DCE6F61397}" destId="{EA31F4AF-5190-4BFF-80B3-7DE28EDBA30B}" srcOrd="1" destOrd="0" presId="urn:microsoft.com/office/officeart/2005/8/layout/orgChart1"/>
    <dgm:cxn modelId="{863F5C69-FB90-4864-8F37-2BBFC01386E7}" type="presParOf" srcId="{EA31F4AF-5190-4BFF-80B3-7DE28EDBA30B}" destId="{EF993045-EBE1-4C0E-88E7-60EF4340470F}" srcOrd="0" destOrd="0" presId="urn:microsoft.com/office/officeart/2005/8/layout/orgChart1"/>
    <dgm:cxn modelId="{FBE29105-203E-4650-847B-872778790126}" type="presParOf" srcId="{EF993045-EBE1-4C0E-88E7-60EF4340470F}" destId="{2A56C6DA-463F-488D-A689-855110DBC0A2}" srcOrd="0" destOrd="0" presId="urn:microsoft.com/office/officeart/2005/8/layout/orgChart1"/>
    <dgm:cxn modelId="{7B6DBA7F-1A81-4694-9C06-8CE165FB6CED}" type="presParOf" srcId="{EF993045-EBE1-4C0E-88E7-60EF4340470F}" destId="{EFC4E402-EC2C-41FB-8BC5-B00FD201C877}" srcOrd="1" destOrd="0" presId="urn:microsoft.com/office/officeart/2005/8/layout/orgChart1"/>
    <dgm:cxn modelId="{A94C2252-AD3B-4ABA-B5B2-EFF707AF8ACE}" type="presParOf" srcId="{EA31F4AF-5190-4BFF-80B3-7DE28EDBA30B}" destId="{E904668B-781C-4C9E-A712-95CBBFF833CF}" srcOrd="1" destOrd="0" presId="urn:microsoft.com/office/officeart/2005/8/layout/orgChart1"/>
    <dgm:cxn modelId="{2C50E5A9-C95A-4B0A-AE58-CB13A1AA9D9E}" type="presParOf" srcId="{EA31F4AF-5190-4BFF-80B3-7DE28EDBA30B}" destId="{9A6BD12D-CFD2-4F3D-94D9-0BD664417EC9}" srcOrd="2" destOrd="0" presId="urn:microsoft.com/office/officeart/2005/8/layout/orgChart1"/>
    <dgm:cxn modelId="{48C4E6E2-BE8C-4225-9AFB-4BC122CC27B9}" type="presParOf" srcId="{2E6D5500-6929-44DF-AD9C-90DCE6F61397}" destId="{EAB413B6-D46F-4CB8-BDA3-C5A7B66E7081}" srcOrd="2" destOrd="0" presId="urn:microsoft.com/office/officeart/2005/8/layout/orgChart1"/>
    <dgm:cxn modelId="{423F64D9-ED66-4E40-A4E9-A0F1A5181AA1}" type="presParOf" srcId="{2E6D5500-6929-44DF-AD9C-90DCE6F61397}" destId="{6E9B2294-762C-4A5A-845E-89C9F1BF99EC}" srcOrd="3" destOrd="0" presId="urn:microsoft.com/office/officeart/2005/8/layout/orgChart1"/>
    <dgm:cxn modelId="{FFD5CECA-8A33-44D6-A330-3274F2FD5936}" type="presParOf" srcId="{6E9B2294-762C-4A5A-845E-89C9F1BF99EC}" destId="{331C926A-1A2C-4303-B38E-560C107ED985}" srcOrd="0" destOrd="0" presId="urn:microsoft.com/office/officeart/2005/8/layout/orgChart1"/>
    <dgm:cxn modelId="{26FCF28A-3849-4A0C-B035-CB6E3862840A}" type="presParOf" srcId="{331C926A-1A2C-4303-B38E-560C107ED985}" destId="{5233775A-6F91-4A89-8D09-882342C8557D}" srcOrd="0" destOrd="0" presId="urn:microsoft.com/office/officeart/2005/8/layout/orgChart1"/>
    <dgm:cxn modelId="{DD40F81B-F6B7-4D64-8BC5-911DAD60398F}" type="presParOf" srcId="{331C926A-1A2C-4303-B38E-560C107ED985}" destId="{6D54181A-41C9-4E90-A257-C40BB6CCA9D6}" srcOrd="1" destOrd="0" presId="urn:microsoft.com/office/officeart/2005/8/layout/orgChart1"/>
    <dgm:cxn modelId="{F98717A2-C61B-44E7-B946-13972BB3DDE0}" type="presParOf" srcId="{6E9B2294-762C-4A5A-845E-89C9F1BF99EC}" destId="{B720CFBB-2C04-4B7F-B24B-71712F97BE95}" srcOrd="1" destOrd="0" presId="urn:microsoft.com/office/officeart/2005/8/layout/orgChart1"/>
    <dgm:cxn modelId="{174832D6-822C-4E2F-8697-40717EC5D651}" type="presParOf" srcId="{6E9B2294-762C-4A5A-845E-89C9F1BF99EC}" destId="{B0E86AA7-D7D6-4624-9E2A-B0AB0929C1CF}" srcOrd="2" destOrd="0" presId="urn:microsoft.com/office/officeart/2005/8/layout/orgChart1"/>
    <dgm:cxn modelId="{9AAB0C56-E220-4632-9D6F-3CCCB7E6AA6F}" type="presParOf" srcId="{2E6D5500-6929-44DF-AD9C-90DCE6F61397}" destId="{01BBA5C5-3E74-49DF-A570-6CB1B3B9A225}" srcOrd="4" destOrd="0" presId="urn:microsoft.com/office/officeart/2005/8/layout/orgChart1"/>
    <dgm:cxn modelId="{D7474A59-45C4-47BF-A1AB-7DAD88324736}" type="presParOf" srcId="{2E6D5500-6929-44DF-AD9C-90DCE6F61397}" destId="{9CC6E7E9-D7B0-455B-8410-21C79F02E4FB}" srcOrd="5" destOrd="0" presId="urn:microsoft.com/office/officeart/2005/8/layout/orgChart1"/>
    <dgm:cxn modelId="{F2E7E173-F657-49DA-941F-A288A7201B41}" type="presParOf" srcId="{9CC6E7E9-D7B0-455B-8410-21C79F02E4FB}" destId="{C20DCCCA-1277-48CC-B38E-828928C9BFB0}" srcOrd="0" destOrd="0" presId="urn:microsoft.com/office/officeart/2005/8/layout/orgChart1"/>
    <dgm:cxn modelId="{580AE6FC-0551-4311-AC57-0AD6CA3A25A6}" type="presParOf" srcId="{C20DCCCA-1277-48CC-B38E-828928C9BFB0}" destId="{F9A881E3-B9BB-4ED2-9F0B-8C07B0396A4E}" srcOrd="0" destOrd="0" presId="urn:microsoft.com/office/officeart/2005/8/layout/orgChart1"/>
    <dgm:cxn modelId="{1FFB87A0-79B2-4462-9AFB-C5916A5B4BB0}" type="presParOf" srcId="{C20DCCCA-1277-48CC-B38E-828928C9BFB0}" destId="{7E4937DF-81A8-4796-B89C-BB6B1BA318F8}" srcOrd="1" destOrd="0" presId="urn:microsoft.com/office/officeart/2005/8/layout/orgChart1"/>
    <dgm:cxn modelId="{518181CC-8552-48C6-8C56-8A08B05AE6AC}" type="presParOf" srcId="{9CC6E7E9-D7B0-455B-8410-21C79F02E4FB}" destId="{98FDA285-38E9-47F1-BC51-8516E16D6FC2}" srcOrd="1" destOrd="0" presId="urn:microsoft.com/office/officeart/2005/8/layout/orgChart1"/>
    <dgm:cxn modelId="{4699C001-C52F-4A0E-B569-DA4939AFF6B6}" type="presParOf" srcId="{9CC6E7E9-D7B0-455B-8410-21C79F02E4FB}" destId="{97F2C0A9-73D3-4406-910A-45227BF313CE}" srcOrd="2" destOrd="0" presId="urn:microsoft.com/office/officeart/2005/8/layout/orgChart1"/>
    <dgm:cxn modelId="{A5DBBB8E-5F02-4D0C-A829-2A66D1CCA0A3}" type="presParOf" srcId="{2E6D5500-6929-44DF-AD9C-90DCE6F61397}" destId="{C03E2B45-6C59-489D-8133-032BFC36A9A3}" srcOrd="6" destOrd="0" presId="urn:microsoft.com/office/officeart/2005/8/layout/orgChart1"/>
    <dgm:cxn modelId="{B4BF545E-E8ED-482E-9FE3-FC3E34ECB082}" type="presParOf" srcId="{2E6D5500-6929-44DF-AD9C-90DCE6F61397}" destId="{CE543DE5-8A2C-4025-9700-D8BB31C72A26}" srcOrd="7" destOrd="0" presId="urn:microsoft.com/office/officeart/2005/8/layout/orgChart1"/>
    <dgm:cxn modelId="{FDB6FFDF-C1C6-45F5-B6D2-7827C6D933D9}" type="presParOf" srcId="{CE543DE5-8A2C-4025-9700-D8BB31C72A26}" destId="{EFEC4AB3-C435-41F4-9797-CCCD5A83F22E}" srcOrd="0" destOrd="0" presId="urn:microsoft.com/office/officeart/2005/8/layout/orgChart1"/>
    <dgm:cxn modelId="{39254637-4DDA-464D-94EB-E187A0B1A8ED}" type="presParOf" srcId="{EFEC4AB3-C435-41F4-9797-CCCD5A83F22E}" destId="{0C646697-028F-40A8-B3E1-F437C62D8ADB}" srcOrd="0" destOrd="0" presId="urn:microsoft.com/office/officeart/2005/8/layout/orgChart1"/>
    <dgm:cxn modelId="{0B6D2BB1-EF68-432D-9C92-5B6BF9CCBF28}" type="presParOf" srcId="{EFEC4AB3-C435-41F4-9797-CCCD5A83F22E}" destId="{85F67776-0D06-46AB-935F-44886751BE5B}" srcOrd="1" destOrd="0" presId="urn:microsoft.com/office/officeart/2005/8/layout/orgChart1"/>
    <dgm:cxn modelId="{0BEACAC2-6AEE-427C-AD8A-44CEC5154985}" type="presParOf" srcId="{CE543DE5-8A2C-4025-9700-D8BB31C72A26}" destId="{1E054212-69DE-4F6E-A5C0-78BCCE24F826}" srcOrd="1" destOrd="0" presId="urn:microsoft.com/office/officeart/2005/8/layout/orgChart1"/>
    <dgm:cxn modelId="{3B939FF2-AB10-4A17-937A-644032103BD9}" type="presParOf" srcId="{CE543DE5-8A2C-4025-9700-D8BB31C72A26}" destId="{4E2881F9-2718-4379-9157-182CE0426D18}" srcOrd="2" destOrd="0" presId="urn:microsoft.com/office/officeart/2005/8/layout/orgChart1"/>
    <dgm:cxn modelId="{352D5060-F47F-496E-9C6E-EE0B5E3AFF4E}" type="presParOf" srcId="{2E6D5500-6929-44DF-AD9C-90DCE6F61397}" destId="{C3684A36-4F21-4DDF-9655-0477E7C01D99}" srcOrd="8" destOrd="0" presId="urn:microsoft.com/office/officeart/2005/8/layout/orgChart1"/>
    <dgm:cxn modelId="{FCA4F552-D783-4EC4-BF4D-B5B919F0F288}" type="presParOf" srcId="{2E6D5500-6929-44DF-AD9C-90DCE6F61397}" destId="{2FF1601F-A0E8-448F-A13A-C06028533BA7}" srcOrd="9" destOrd="0" presId="urn:microsoft.com/office/officeart/2005/8/layout/orgChart1"/>
    <dgm:cxn modelId="{E173BAEE-197B-40B4-BC7D-456EC320320D}" type="presParOf" srcId="{2FF1601F-A0E8-448F-A13A-C06028533BA7}" destId="{3104440B-013D-4FAC-BE26-9A9FFDAFA436}" srcOrd="0" destOrd="0" presId="urn:microsoft.com/office/officeart/2005/8/layout/orgChart1"/>
    <dgm:cxn modelId="{0B7AC27F-D39C-49F7-A722-855E20B6D7AE}" type="presParOf" srcId="{3104440B-013D-4FAC-BE26-9A9FFDAFA436}" destId="{D63A917E-3AB4-45C2-B8B2-2024924254F5}" srcOrd="0" destOrd="0" presId="urn:microsoft.com/office/officeart/2005/8/layout/orgChart1"/>
    <dgm:cxn modelId="{9F644EF5-F666-4F3F-8DCE-AFF391349B7C}" type="presParOf" srcId="{3104440B-013D-4FAC-BE26-9A9FFDAFA436}" destId="{0BB6E396-A5CF-4A5F-9A70-31BF62D12D5D}" srcOrd="1" destOrd="0" presId="urn:microsoft.com/office/officeart/2005/8/layout/orgChart1"/>
    <dgm:cxn modelId="{56B9A3E8-E7F5-4722-81A5-0C85C9AA5981}" type="presParOf" srcId="{2FF1601F-A0E8-448F-A13A-C06028533BA7}" destId="{99CF7AE7-1BD6-4ED1-B30E-F2C0B4AAF714}" srcOrd="1" destOrd="0" presId="urn:microsoft.com/office/officeart/2005/8/layout/orgChart1"/>
    <dgm:cxn modelId="{B3592AF1-D728-4096-A76D-DA9DDD6204EF}" type="presParOf" srcId="{2FF1601F-A0E8-448F-A13A-C06028533BA7}" destId="{CCC75A90-00F8-4A3E-9AAA-14C126B699B5}" srcOrd="2" destOrd="0" presId="urn:microsoft.com/office/officeart/2005/8/layout/orgChart1"/>
    <dgm:cxn modelId="{92E803F0-D221-4648-9C89-FEC4316CEA2A}" type="presParOf" srcId="{2C06DCAC-EC74-4655-BC17-D2337F308513}" destId="{21BA74C0-1932-47DB-B819-7CFF0BFB436D}" srcOrd="2" destOrd="0" presId="urn:microsoft.com/office/officeart/2005/8/layout/orgChart1"/>
    <dgm:cxn modelId="{7C90717C-27E3-4D8B-813D-F232A3DE8F12}" type="presParOf" srcId="{2766986C-8FE9-404D-94F3-FFF38FE2C336}" destId="{4B418848-3527-4A4B-91F7-B719B9946B4B}" srcOrd="2" destOrd="0" presId="urn:microsoft.com/office/officeart/2005/8/layout/orgChart1"/>
    <dgm:cxn modelId="{1DB47265-F700-4635-B885-1F0183BB917F}" type="presParOf" srcId="{0C646714-0A6F-4337-85A0-EC7168BFFE3F}" destId="{D4616680-76E4-4F97-9558-FD7B76A61275}" srcOrd="4" destOrd="0" presId="urn:microsoft.com/office/officeart/2005/8/layout/orgChart1"/>
    <dgm:cxn modelId="{FB4C88C1-A43D-4EE2-8ADF-A85951A33CE9}" type="presParOf" srcId="{0C646714-0A6F-4337-85A0-EC7168BFFE3F}" destId="{A7989613-DA98-4956-A67F-FB49ED6CEAF0}" srcOrd="5" destOrd="0" presId="urn:microsoft.com/office/officeart/2005/8/layout/orgChart1"/>
    <dgm:cxn modelId="{706A3297-30F8-42F5-B9A8-26660611E406}" type="presParOf" srcId="{A7989613-DA98-4956-A67F-FB49ED6CEAF0}" destId="{06EC5DD7-340D-4657-8C58-E65C92660763}" srcOrd="0" destOrd="0" presId="urn:microsoft.com/office/officeart/2005/8/layout/orgChart1"/>
    <dgm:cxn modelId="{CA3E64D1-4F43-4DFD-B1DD-0389D63D4968}" type="presParOf" srcId="{06EC5DD7-340D-4657-8C58-E65C92660763}" destId="{D140DB5D-0C2D-4986-843F-C4FF81A12972}" srcOrd="0" destOrd="0" presId="urn:microsoft.com/office/officeart/2005/8/layout/orgChart1"/>
    <dgm:cxn modelId="{255EF8B0-D5F9-477A-9D9F-3144A9857E0E}" type="presParOf" srcId="{06EC5DD7-340D-4657-8C58-E65C92660763}" destId="{677529FF-B5F6-4FF8-B623-C7F7B27D231F}" srcOrd="1" destOrd="0" presId="urn:microsoft.com/office/officeart/2005/8/layout/orgChart1"/>
    <dgm:cxn modelId="{84FEA914-D6C0-4DC5-8519-433556F673F2}" type="presParOf" srcId="{A7989613-DA98-4956-A67F-FB49ED6CEAF0}" destId="{638FF7CB-4747-4A73-BF80-52EFE11130EF}" srcOrd="1" destOrd="0" presId="urn:microsoft.com/office/officeart/2005/8/layout/orgChart1"/>
    <dgm:cxn modelId="{A80AE9DE-6EF6-41D8-A167-2A260C0321EA}" type="presParOf" srcId="{638FF7CB-4747-4A73-BF80-52EFE11130EF}" destId="{1F485434-9A6C-4A33-9F6D-A3BF322E8796}" srcOrd="0" destOrd="0" presId="urn:microsoft.com/office/officeart/2005/8/layout/orgChart1"/>
    <dgm:cxn modelId="{58791B47-7C0C-4600-A060-CA0D6D8FDA2B}" type="presParOf" srcId="{638FF7CB-4747-4A73-BF80-52EFE11130EF}" destId="{DEE1F264-01C5-4F8D-B8BF-1B4CF35F2900}" srcOrd="1" destOrd="0" presId="urn:microsoft.com/office/officeart/2005/8/layout/orgChart1"/>
    <dgm:cxn modelId="{E8ADCB48-12E7-4507-A32D-9B0077590DF1}" type="presParOf" srcId="{DEE1F264-01C5-4F8D-B8BF-1B4CF35F2900}" destId="{8E3148E3-57B0-494C-9A5F-2F8564E0DBC3}" srcOrd="0" destOrd="0" presId="urn:microsoft.com/office/officeart/2005/8/layout/orgChart1"/>
    <dgm:cxn modelId="{2368769E-3634-4FBE-9C1F-5FF3ECF0CA28}" type="presParOf" srcId="{8E3148E3-57B0-494C-9A5F-2F8564E0DBC3}" destId="{D43666E8-9460-4E4C-966D-3F5437A3E869}" srcOrd="0" destOrd="0" presId="urn:microsoft.com/office/officeart/2005/8/layout/orgChart1"/>
    <dgm:cxn modelId="{3C96FD34-6F90-44FF-9D05-BBB791408CA7}" type="presParOf" srcId="{8E3148E3-57B0-494C-9A5F-2F8564E0DBC3}" destId="{8E1A3248-9658-4DEC-887D-32C2DF6F3682}" srcOrd="1" destOrd="0" presId="urn:microsoft.com/office/officeart/2005/8/layout/orgChart1"/>
    <dgm:cxn modelId="{780E48D2-62E1-4F36-B93B-A29665063F05}" type="presParOf" srcId="{DEE1F264-01C5-4F8D-B8BF-1B4CF35F2900}" destId="{5108C388-3D3D-4EFE-AC96-E7ECD40F97D5}" srcOrd="1" destOrd="0" presId="urn:microsoft.com/office/officeart/2005/8/layout/orgChart1"/>
    <dgm:cxn modelId="{9164B182-FCDC-475C-84B0-DE75E6749629}" type="presParOf" srcId="{DEE1F264-01C5-4F8D-B8BF-1B4CF35F2900}" destId="{E5350F85-1562-42D5-9856-421349A8304F}" srcOrd="2" destOrd="0" presId="urn:microsoft.com/office/officeart/2005/8/layout/orgChart1"/>
    <dgm:cxn modelId="{9FDA185C-536A-4484-B919-F9BA9AAB03D9}" type="presParOf" srcId="{A7989613-DA98-4956-A67F-FB49ED6CEAF0}" destId="{A41AB284-FB61-4BF4-A59E-0635F021AA58}" srcOrd="2" destOrd="0" presId="urn:microsoft.com/office/officeart/2005/8/layout/orgChart1"/>
    <dgm:cxn modelId="{9C434230-766E-488F-AA8D-B80475BE3FD3}" type="presParOf" srcId="{2ACDA5A7-C409-4817-A8E0-D4DE203C4084}" destId="{9BF344F2-5284-4129-9E51-BB794B586B75}" srcOrd="2" destOrd="0" presId="urn:microsoft.com/office/officeart/2005/8/layout/orgChart1"/>
    <dgm:cxn modelId="{63DF8E04-4902-47C7-B660-14BD3A95889B}" type="presParOf" srcId="{F629610B-819C-4572-A92B-1AD8641065B0}" destId="{B3FE6467-6345-48F2-8FDE-0CAE2A738679}" srcOrd="4" destOrd="0" presId="urn:microsoft.com/office/officeart/2005/8/layout/orgChart1"/>
    <dgm:cxn modelId="{471C7297-6054-4A2F-93C0-691A32E2D619}" type="presParOf" srcId="{F629610B-819C-4572-A92B-1AD8641065B0}" destId="{6E666A93-FF9E-4AB5-A77F-D04F50A7BB1D}" srcOrd="5" destOrd="0" presId="urn:microsoft.com/office/officeart/2005/8/layout/orgChart1"/>
    <dgm:cxn modelId="{32CE1AC2-D5AD-4B6F-93D8-EC1016441939}" type="presParOf" srcId="{6E666A93-FF9E-4AB5-A77F-D04F50A7BB1D}" destId="{FF161CFD-98AE-45BA-AE61-F3135B642543}" srcOrd="0" destOrd="0" presId="urn:microsoft.com/office/officeart/2005/8/layout/orgChart1"/>
    <dgm:cxn modelId="{333E7FEC-D83D-4C4C-8DD6-791D114D3135}" type="presParOf" srcId="{FF161CFD-98AE-45BA-AE61-F3135B642543}" destId="{7D8A6B97-6BAB-4C3D-BA8E-B7D518581586}" srcOrd="0" destOrd="0" presId="urn:microsoft.com/office/officeart/2005/8/layout/orgChart1"/>
    <dgm:cxn modelId="{87D39588-4471-441B-B0B7-0950675C7734}" type="presParOf" srcId="{FF161CFD-98AE-45BA-AE61-F3135B642543}" destId="{C11183EF-436A-4577-A0B2-49B41131BD99}" srcOrd="1" destOrd="0" presId="urn:microsoft.com/office/officeart/2005/8/layout/orgChart1"/>
    <dgm:cxn modelId="{8E55C71F-AFF5-44B2-B991-5F973447D631}" type="presParOf" srcId="{6E666A93-FF9E-4AB5-A77F-D04F50A7BB1D}" destId="{38470106-C978-43E5-99DF-372CB72D9C6B}" srcOrd="1" destOrd="0" presId="urn:microsoft.com/office/officeart/2005/8/layout/orgChart1"/>
    <dgm:cxn modelId="{5134715D-2809-4927-9901-4F0E5D8884DB}" type="presParOf" srcId="{38470106-C978-43E5-99DF-372CB72D9C6B}" destId="{00EF413F-BFE5-4EF3-BE37-41DE6BB8A928}" srcOrd="0" destOrd="0" presId="urn:microsoft.com/office/officeart/2005/8/layout/orgChart1"/>
    <dgm:cxn modelId="{713D8ED9-EE19-4CBB-B4C4-4223D3F35224}" type="presParOf" srcId="{38470106-C978-43E5-99DF-372CB72D9C6B}" destId="{213B30DB-4807-4AB2-815E-049C2028B533}" srcOrd="1" destOrd="0" presId="urn:microsoft.com/office/officeart/2005/8/layout/orgChart1"/>
    <dgm:cxn modelId="{576EF8E6-5082-41C0-896D-FD85E644800C}" type="presParOf" srcId="{213B30DB-4807-4AB2-815E-049C2028B533}" destId="{81DB832E-80A6-4A30-B9F0-02A5B8294ED0}" srcOrd="0" destOrd="0" presId="urn:microsoft.com/office/officeart/2005/8/layout/orgChart1"/>
    <dgm:cxn modelId="{94049C5C-14C9-41F9-9603-240747015506}" type="presParOf" srcId="{81DB832E-80A6-4A30-B9F0-02A5B8294ED0}" destId="{8BF2C377-08B4-44ED-B708-2171365CC8BB}" srcOrd="0" destOrd="0" presId="urn:microsoft.com/office/officeart/2005/8/layout/orgChart1"/>
    <dgm:cxn modelId="{5376F896-FCCA-40FB-B406-7311AAADE317}" type="presParOf" srcId="{81DB832E-80A6-4A30-B9F0-02A5B8294ED0}" destId="{B514BE0E-D244-4D51-A586-BE70B4F518CC}" srcOrd="1" destOrd="0" presId="urn:microsoft.com/office/officeart/2005/8/layout/orgChart1"/>
    <dgm:cxn modelId="{01429931-A79A-4B73-8E15-9BB0372D22B8}" type="presParOf" srcId="{213B30DB-4807-4AB2-815E-049C2028B533}" destId="{C4D2580C-1801-4565-8001-0E60056F97E9}" srcOrd="1" destOrd="0" presId="urn:microsoft.com/office/officeart/2005/8/layout/orgChart1"/>
    <dgm:cxn modelId="{431F8BAA-A5DD-4A9D-9E5D-076C2203B48F}" type="presParOf" srcId="{C4D2580C-1801-4565-8001-0E60056F97E9}" destId="{3572D6D8-C07B-4CF8-B8C1-F804BECAE9E1}" srcOrd="0" destOrd="0" presId="urn:microsoft.com/office/officeart/2005/8/layout/orgChart1"/>
    <dgm:cxn modelId="{A7903404-A6F2-4164-805A-0C9DDCF8ACBE}" type="presParOf" srcId="{C4D2580C-1801-4565-8001-0E60056F97E9}" destId="{7D281633-DCD6-494B-8664-609386969DFB}" srcOrd="1" destOrd="0" presId="urn:microsoft.com/office/officeart/2005/8/layout/orgChart1"/>
    <dgm:cxn modelId="{65ADBB43-C836-4127-B9A4-BD28BB4B6204}" type="presParOf" srcId="{7D281633-DCD6-494B-8664-609386969DFB}" destId="{CFC0D6AD-3DB4-4D9D-BD9E-9F7EC1E3554F}" srcOrd="0" destOrd="0" presId="urn:microsoft.com/office/officeart/2005/8/layout/orgChart1"/>
    <dgm:cxn modelId="{CEC1C52D-A2BE-4141-A7BE-C4F330176FD8}" type="presParOf" srcId="{CFC0D6AD-3DB4-4D9D-BD9E-9F7EC1E3554F}" destId="{5D1CD8A4-6072-4E42-8832-DF88BDED4A20}" srcOrd="0" destOrd="0" presId="urn:microsoft.com/office/officeart/2005/8/layout/orgChart1"/>
    <dgm:cxn modelId="{B1F2825B-AC55-45A8-A75D-4C1815A47F01}" type="presParOf" srcId="{CFC0D6AD-3DB4-4D9D-BD9E-9F7EC1E3554F}" destId="{D96BEFBC-8039-4AAC-BE58-D91F163752E8}" srcOrd="1" destOrd="0" presId="urn:microsoft.com/office/officeart/2005/8/layout/orgChart1"/>
    <dgm:cxn modelId="{BB64BF66-1BDF-4874-9A24-FB3EBEC18D4A}" type="presParOf" srcId="{7D281633-DCD6-494B-8664-609386969DFB}" destId="{CDAF56AD-B06E-41A7-858B-0C4A75D293B6}" srcOrd="1" destOrd="0" presId="urn:microsoft.com/office/officeart/2005/8/layout/orgChart1"/>
    <dgm:cxn modelId="{D46D8C86-F1F4-46E0-BF3A-E4F9E7BF014D}" type="presParOf" srcId="{7D281633-DCD6-494B-8664-609386969DFB}" destId="{07251C51-8F1B-4351-9E06-8AA70723A093}" srcOrd="2" destOrd="0" presId="urn:microsoft.com/office/officeart/2005/8/layout/orgChart1"/>
    <dgm:cxn modelId="{6D14ED74-FAE8-48CA-A67B-BEED9C1977BF}" type="presParOf" srcId="{C4D2580C-1801-4565-8001-0E60056F97E9}" destId="{E48A9542-DE78-45F6-A5F0-EFB63C9DCD53}" srcOrd="2" destOrd="0" presId="urn:microsoft.com/office/officeart/2005/8/layout/orgChart1"/>
    <dgm:cxn modelId="{BE8F2EE5-AA90-4F6C-96CF-80344946A019}" type="presParOf" srcId="{C4D2580C-1801-4565-8001-0E60056F97E9}" destId="{0610C02E-A5DD-4C00-B4A0-28DDCF4B0687}" srcOrd="3" destOrd="0" presId="urn:microsoft.com/office/officeart/2005/8/layout/orgChart1"/>
    <dgm:cxn modelId="{EBE2813E-6962-4E26-9C06-ECA8F62FDD7F}" type="presParOf" srcId="{0610C02E-A5DD-4C00-B4A0-28DDCF4B0687}" destId="{BFE5A746-32AF-4567-9182-6190F4457F25}" srcOrd="0" destOrd="0" presId="urn:microsoft.com/office/officeart/2005/8/layout/orgChart1"/>
    <dgm:cxn modelId="{F7D6F94F-22D3-4048-AE36-6E14AE566627}" type="presParOf" srcId="{BFE5A746-32AF-4567-9182-6190F4457F25}" destId="{788D7109-0722-46F0-8713-3B8F36A9B149}" srcOrd="0" destOrd="0" presId="urn:microsoft.com/office/officeart/2005/8/layout/orgChart1"/>
    <dgm:cxn modelId="{E737339A-211D-4829-A7AC-569B06DBFF16}" type="presParOf" srcId="{BFE5A746-32AF-4567-9182-6190F4457F25}" destId="{32CA46B9-2E59-4B65-8F2B-CEF938DAC8EC}" srcOrd="1" destOrd="0" presId="urn:microsoft.com/office/officeart/2005/8/layout/orgChart1"/>
    <dgm:cxn modelId="{02563DAA-78D6-417F-A3F6-F8AA68AA9D99}" type="presParOf" srcId="{0610C02E-A5DD-4C00-B4A0-28DDCF4B0687}" destId="{E60018D6-9ACE-4038-BFD9-B3DF3711984D}" srcOrd="1" destOrd="0" presId="urn:microsoft.com/office/officeart/2005/8/layout/orgChart1"/>
    <dgm:cxn modelId="{5A423DF3-79A3-4BBF-AD44-9C5E62C6D507}" type="presParOf" srcId="{0610C02E-A5DD-4C00-B4A0-28DDCF4B0687}" destId="{2C14D2B0-2C5A-4F2A-BCB8-A1430FA4BBD0}" srcOrd="2" destOrd="0" presId="urn:microsoft.com/office/officeart/2005/8/layout/orgChart1"/>
    <dgm:cxn modelId="{14BFEB92-F8B5-4DBB-94FC-F87A9F26712B}" type="presParOf" srcId="{C4D2580C-1801-4565-8001-0E60056F97E9}" destId="{65AB8448-DACB-4403-86B1-C928E867155F}" srcOrd="4" destOrd="0" presId="urn:microsoft.com/office/officeart/2005/8/layout/orgChart1"/>
    <dgm:cxn modelId="{FBEB780F-816A-4945-9F87-10B30D425B2C}" type="presParOf" srcId="{C4D2580C-1801-4565-8001-0E60056F97E9}" destId="{B9897278-433E-4EBA-AFC9-5EBD04E1C7B2}" srcOrd="5" destOrd="0" presId="urn:microsoft.com/office/officeart/2005/8/layout/orgChart1"/>
    <dgm:cxn modelId="{6B11A5C7-1F83-49C2-9876-044B8E3005C5}" type="presParOf" srcId="{B9897278-433E-4EBA-AFC9-5EBD04E1C7B2}" destId="{62E941E2-722B-470F-912C-B490172E7960}" srcOrd="0" destOrd="0" presId="urn:microsoft.com/office/officeart/2005/8/layout/orgChart1"/>
    <dgm:cxn modelId="{6AB7156B-C2A4-4C31-8002-887F731381BC}" type="presParOf" srcId="{62E941E2-722B-470F-912C-B490172E7960}" destId="{4EB0FCB7-DD61-437C-9611-23359D156AB0}" srcOrd="0" destOrd="0" presId="urn:microsoft.com/office/officeart/2005/8/layout/orgChart1"/>
    <dgm:cxn modelId="{D190CD23-BB9D-4407-B882-17ECE39EEEA2}" type="presParOf" srcId="{62E941E2-722B-470F-912C-B490172E7960}" destId="{F10A6E2B-E2E8-4EA3-B91D-836F68407D41}" srcOrd="1" destOrd="0" presId="urn:microsoft.com/office/officeart/2005/8/layout/orgChart1"/>
    <dgm:cxn modelId="{BB8163A8-9100-4154-80CE-61AB4611F5F0}" type="presParOf" srcId="{B9897278-433E-4EBA-AFC9-5EBD04E1C7B2}" destId="{1F259D99-BB83-49BD-97AF-F51940419BD0}" srcOrd="1" destOrd="0" presId="urn:microsoft.com/office/officeart/2005/8/layout/orgChart1"/>
    <dgm:cxn modelId="{60C001C3-0EEB-4A4B-B9E6-B47996BDE947}" type="presParOf" srcId="{B9897278-433E-4EBA-AFC9-5EBD04E1C7B2}" destId="{C5DB74C3-58D1-479D-AB03-DD24B773257B}" srcOrd="2" destOrd="0" presId="urn:microsoft.com/office/officeart/2005/8/layout/orgChart1"/>
    <dgm:cxn modelId="{8A9C69FE-22C6-42A4-9886-6039B7BEEAE5}" type="presParOf" srcId="{213B30DB-4807-4AB2-815E-049C2028B533}" destId="{1F9B8D6E-BA50-4FA9-B954-DFCA873C2613}" srcOrd="2" destOrd="0" presId="urn:microsoft.com/office/officeart/2005/8/layout/orgChart1"/>
    <dgm:cxn modelId="{1F1DA0A5-40E8-414E-B216-E5B13126F833}" type="presParOf" srcId="{38470106-C978-43E5-99DF-372CB72D9C6B}" destId="{209F27C6-081A-4673-BB9E-5339E376B0C5}" srcOrd="2" destOrd="0" presId="urn:microsoft.com/office/officeart/2005/8/layout/orgChart1"/>
    <dgm:cxn modelId="{9F433E60-4708-4EAB-89A9-3C6D0CA1B627}" type="presParOf" srcId="{38470106-C978-43E5-99DF-372CB72D9C6B}" destId="{A3A488E7-4A74-443E-9FC1-5926AAA0C8A8}" srcOrd="3" destOrd="0" presId="urn:microsoft.com/office/officeart/2005/8/layout/orgChart1"/>
    <dgm:cxn modelId="{2738E57C-F88E-402E-8694-F97F1B19B4F6}" type="presParOf" srcId="{A3A488E7-4A74-443E-9FC1-5926AAA0C8A8}" destId="{5C3F9D39-B195-4E8C-8FF0-587607E438FE}" srcOrd="0" destOrd="0" presId="urn:microsoft.com/office/officeart/2005/8/layout/orgChart1"/>
    <dgm:cxn modelId="{6EDFAD0C-145B-4529-B90F-780DCE642D5E}" type="presParOf" srcId="{5C3F9D39-B195-4E8C-8FF0-587607E438FE}" destId="{361ACB8D-70C9-4E46-BD69-DA49A40760B2}" srcOrd="0" destOrd="0" presId="urn:microsoft.com/office/officeart/2005/8/layout/orgChart1"/>
    <dgm:cxn modelId="{25333DC5-D96E-4F5F-A14F-44C40F0CDE99}" type="presParOf" srcId="{5C3F9D39-B195-4E8C-8FF0-587607E438FE}" destId="{5FAEECAC-842F-44A0-81B1-909158A6BC2D}" srcOrd="1" destOrd="0" presId="urn:microsoft.com/office/officeart/2005/8/layout/orgChart1"/>
    <dgm:cxn modelId="{BCC1B5A3-ECCE-43FB-857B-3ED3D759063F}" type="presParOf" srcId="{A3A488E7-4A74-443E-9FC1-5926AAA0C8A8}" destId="{A0387A2F-E706-40CC-B999-DA52D7923F58}" srcOrd="1" destOrd="0" presId="urn:microsoft.com/office/officeart/2005/8/layout/orgChart1"/>
    <dgm:cxn modelId="{DB461A25-DC54-4113-A35E-01E48DE2C761}" type="presParOf" srcId="{A0387A2F-E706-40CC-B999-DA52D7923F58}" destId="{54646C6C-688E-4037-B55E-833C4A222051}" srcOrd="0" destOrd="0" presId="urn:microsoft.com/office/officeart/2005/8/layout/orgChart1"/>
    <dgm:cxn modelId="{B576046B-E25B-42C4-A0DB-6D5316286D48}" type="presParOf" srcId="{A0387A2F-E706-40CC-B999-DA52D7923F58}" destId="{EC5FBE37-1203-4D9F-9458-FE941CA8A71C}" srcOrd="1" destOrd="0" presId="urn:microsoft.com/office/officeart/2005/8/layout/orgChart1"/>
    <dgm:cxn modelId="{AC568EE6-E349-4179-95F3-326D4A2EC231}" type="presParOf" srcId="{EC5FBE37-1203-4D9F-9458-FE941CA8A71C}" destId="{6F57E4FA-AB0D-41A4-A0BC-65661AA225A3}" srcOrd="0" destOrd="0" presId="urn:microsoft.com/office/officeart/2005/8/layout/orgChart1"/>
    <dgm:cxn modelId="{C7362F28-D68D-4DB6-BD4A-A31BD6A9A3F5}" type="presParOf" srcId="{6F57E4FA-AB0D-41A4-A0BC-65661AA225A3}" destId="{F13856BE-72A5-430A-87E9-DE04E59FDA60}" srcOrd="0" destOrd="0" presId="urn:microsoft.com/office/officeart/2005/8/layout/orgChart1"/>
    <dgm:cxn modelId="{4AE80C82-B549-406F-A4E2-8ECAD67E8934}" type="presParOf" srcId="{6F57E4FA-AB0D-41A4-A0BC-65661AA225A3}" destId="{FD147C8B-D37B-4966-9151-49250FE816AC}" srcOrd="1" destOrd="0" presId="urn:microsoft.com/office/officeart/2005/8/layout/orgChart1"/>
    <dgm:cxn modelId="{D37B21C1-C3AF-43B6-8D91-C93E36BC0B76}" type="presParOf" srcId="{EC5FBE37-1203-4D9F-9458-FE941CA8A71C}" destId="{C574CF49-5660-4F92-BB32-6820E5DA7674}" srcOrd="1" destOrd="0" presId="urn:microsoft.com/office/officeart/2005/8/layout/orgChart1"/>
    <dgm:cxn modelId="{810BAD7E-AD0F-4C99-923D-98FC817B3C4D}" type="presParOf" srcId="{C574CF49-5660-4F92-BB32-6820E5DA7674}" destId="{CDA879B4-996F-4E6D-B646-5D4ED28EFFDB}" srcOrd="0" destOrd="0" presId="urn:microsoft.com/office/officeart/2005/8/layout/orgChart1"/>
    <dgm:cxn modelId="{ACCD9722-5412-410D-85E3-137A9D6C1313}" type="presParOf" srcId="{C574CF49-5660-4F92-BB32-6820E5DA7674}" destId="{17923366-72E7-4455-9E75-93D8AF1EFF95}" srcOrd="1" destOrd="0" presId="urn:microsoft.com/office/officeart/2005/8/layout/orgChart1"/>
    <dgm:cxn modelId="{DFC0463A-34A9-4958-92F1-95A70871F3AB}" type="presParOf" srcId="{17923366-72E7-4455-9E75-93D8AF1EFF95}" destId="{0B8087F8-AA4D-407B-B476-548E3F1ECC45}" srcOrd="0" destOrd="0" presId="urn:microsoft.com/office/officeart/2005/8/layout/orgChart1"/>
    <dgm:cxn modelId="{DDDA43CD-CC9E-492C-9E55-85342882ABD2}" type="presParOf" srcId="{0B8087F8-AA4D-407B-B476-548E3F1ECC45}" destId="{A206A50C-B9A8-43C6-8592-2B79B2A26347}" srcOrd="0" destOrd="0" presId="urn:microsoft.com/office/officeart/2005/8/layout/orgChart1"/>
    <dgm:cxn modelId="{271CB76D-7CF8-4218-B666-33585B91BB3C}" type="presParOf" srcId="{0B8087F8-AA4D-407B-B476-548E3F1ECC45}" destId="{6CDE47C7-B187-42E5-89AF-1ED6B7275B88}" srcOrd="1" destOrd="0" presId="urn:microsoft.com/office/officeart/2005/8/layout/orgChart1"/>
    <dgm:cxn modelId="{D4BC8807-8956-45F3-88D4-1C7D301C821C}" type="presParOf" srcId="{17923366-72E7-4455-9E75-93D8AF1EFF95}" destId="{6E92405D-707C-42DC-A88A-953002972187}" srcOrd="1" destOrd="0" presId="urn:microsoft.com/office/officeart/2005/8/layout/orgChart1"/>
    <dgm:cxn modelId="{1ECA9753-91FC-4A5B-A2EA-7C73A7B2236E}" type="presParOf" srcId="{17923366-72E7-4455-9E75-93D8AF1EFF95}" destId="{69D2CB60-76B1-4A68-B37F-20B6D70A0C03}" srcOrd="2" destOrd="0" presId="urn:microsoft.com/office/officeart/2005/8/layout/orgChart1"/>
    <dgm:cxn modelId="{5A6B1263-1EB8-4E06-9394-3139F4D0B309}" type="presParOf" srcId="{C574CF49-5660-4F92-BB32-6820E5DA7674}" destId="{CD6173C3-41BD-4EF3-9018-633012B687A9}" srcOrd="2" destOrd="0" presId="urn:microsoft.com/office/officeart/2005/8/layout/orgChart1"/>
    <dgm:cxn modelId="{8BDCC9ED-0910-4D8A-8595-0EE5A9D69756}" type="presParOf" srcId="{C574CF49-5660-4F92-BB32-6820E5DA7674}" destId="{CAA19D80-B91B-4CBC-B7C6-151B05F9A70D}" srcOrd="3" destOrd="0" presId="urn:microsoft.com/office/officeart/2005/8/layout/orgChart1"/>
    <dgm:cxn modelId="{E9F97EB5-B722-499D-8545-BE593982878B}" type="presParOf" srcId="{CAA19D80-B91B-4CBC-B7C6-151B05F9A70D}" destId="{E7C979E0-88DF-45D5-9352-C3589D5807F1}" srcOrd="0" destOrd="0" presId="urn:microsoft.com/office/officeart/2005/8/layout/orgChart1"/>
    <dgm:cxn modelId="{0BA19ED6-627E-4C74-99D8-C35FB20DCEEA}" type="presParOf" srcId="{E7C979E0-88DF-45D5-9352-C3589D5807F1}" destId="{ABF18C1A-9D11-4DBE-A62B-3FF5A3DBCD4C}" srcOrd="0" destOrd="0" presId="urn:microsoft.com/office/officeart/2005/8/layout/orgChart1"/>
    <dgm:cxn modelId="{51E4BCAB-423C-41A6-9B05-E7BC8B69976A}" type="presParOf" srcId="{E7C979E0-88DF-45D5-9352-C3589D5807F1}" destId="{89FE20C0-BEDE-4BFC-9F7F-CBA87BC5DEE8}" srcOrd="1" destOrd="0" presId="urn:microsoft.com/office/officeart/2005/8/layout/orgChart1"/>
    <dgm:cxn modelId="{F95D24A3-42F2-47A2-908B-D3B0EB87BF60}" type="presParOf" srcId="{CAA19D80-B91B-4CBC-B7C6-151B05F9A70D}" destId="{5DE7412F-B175-4E48-9650-A546E433BD70}" srcOrd="1" destOrd="0" presId="urn:microsoft.com/office/officeart/2005/8/layout/orgChart1"/>
    <dgm:cxn modelId="{ABCC32D9-2771-4DA1-BA66-C9F3E4B13469}" type="presParOf" srcId="{CAA19D80-B91B-4CBC-B7C6-151B05F9A70D}" destId="{9BB92DBD-14C2-4F77-9CC6-E05F867EBCA5}" srcOrd="2" destOrd="0" presId="urn:microsoft.com/office/officeart/2005/8/layout/orgChart1"/>
    <dgm:cxn modelId="{8FC23F81-8974-49CC-8DB2-A52C57BCF50D}" type="presParOf" srcId="{C574CF49-5660-4F92-BB32-6820E5DA7674}" destId="{CB77F272-40C8-4071-8B66-95934129C9CD}" srcOrd="4" destOrd="0" presId="urn:microsoft.com/office/officeart/2005/8/layout/orgChart1"/>
    <dgm:cxn modelId="{8616C377-B9E7-4D54-AF4B-C64A4049E7BB}" type="presParOf" srcId="{C574CF49-5660-4F92-BB32-6820E5DA7674}" destId="{FC1026AF-F1BA-4380-A658-53B81366114E}" srcOrd="5" destOrd="0" presId="urn:microsoft.com/office/officeart/2005/8/layout/orgChart1"/>
    <dgm:cxn modelId="{2837A0AA-CB24-45D2-AA8B-4ED37D64FBB4}" type="presParOf" srcId="{FC1026AF-F1BA-4380-A658-53B81366114E}" destId="{FB2010F2-CAF8-4E35-86C0-72789E48E685}" srcOrd="0" destOrd="0" presId="urn:microsoft.com/office/officeart/2005/8/layout/orgChart1"/>
    <dgm:cxn modelId="{73C3F792-BD80-4341-8B7F-F211D76E273E}" type="presParOf" srcId="{FB2010F2-CAF8-4E35-86C0-72789E48E685}" destId="{C80861FD-36E0-41CC-BAC5-296D21E37B05}" srcOrd="0" destOrd="0" presId="urn:microsoft.com/office/officeart/2005/8/layout/orgChart1"/>
    <dgm:cxn modelId="{1FF1A6C4-E56A-4828-A9E5-043134D383C6}" type="presParOf" srcId="{FB2010F2-CAF8-4E35-86C0-72789E48E685}" destId="{ACCD753B-6C42-49A8-BF9B-BF56050D15F8}" srcOrd="1" destOrd="0" presId="urn:microsoft.com/office/officeart/2005/8/layout/orgChart1"/>
    <dgm:cxn modelId="{9AED75BA-B5C8-4DE5-A048-B09FE5F4964A}" type="presParOf" srcId="{FC1026AF-F1BA-4380-A658-53B81366114E}" destId="{AC737270-4410-4D65-9776-F5DCC4DE6B6D}" srcOrd="1" destOrd="0" presId="urn:microsoft.com/office/officeart/2005/8/layout/orgChart1"/>
    <dgm:cxn modelId="{7AF1CBB3-D6F3-4D3B-8AF5-C1B5A4FF5F0F}" type="presParOf" srcId="{FC1026AF-F1BA-4380-A658-53B81366114E}" destId="{5C6459CB-2867-40F8-AABD-E3F8DC46EFE9}" srcOrd="2" destOrd="0" presId="urn:microsoft.com/office/officeart/2005/8/layout/orgChart1"/>
    <dgm:cxn modelId="{2379DAEB-C381-4CBE-9B53-4CA4AE8FC1C9}" type="presParOf" srcId="{C574CF49-5660-4F92-BB32-6820E5DA7674}" destId="{8146AB97-A087-4FAF-9F71-CE96741688AB}" srcOrd="6" destOrd="0" presId="urn:microsoft.com/office/officeart/2005/8/layout/orgChart1"/>
    <dgm:cxn modelId="{73F4475E-FC41-4A3B-A781-05FED36F2B53}" type="presParOf" srcId="{C574CF49-5660-4F92-BB32-6820E5DA7674}" destId="{D9537C33-883A-4289-B6A3-B6441D901B9C}" srcOrd="7" destOrd="0" presId="urn:microsoft.com/office/officeart/2005/8/layout/orgChart1"/>
    <dgm:cxn modelId="{9AAFB630-0FFD-4F9F-87C6-BB77722A04F1}" type="presParOf" srcId="{D9537C33-883A-4289-B6A3-B6441D901B9C}" destId="{0C3AF763-C450-494F-A426-622C880B1A4D}" srcOrd="0" destOrd="0" presId="urn:microsoft.com/office/officeart/2005/8/layout/orgChart1"/>
    <dgm:cxn modelId="{D86F0F07-BD5E-4029-B17F-B955040B29F0}" type="presParOf" srcId="{0C3AF763-C450-494F-A426-622C880B1A4D}" destId="{4278CF54-BC01-4B19-8923-4FC1F0E8E506}" srcOrd="0" destOrd="0" presId="urn:microsoft.com/office/officeart/2005/8/layout/orgChart1"/>
    <dgm:cxn modelId="{FFDC9FCB-BC2D-4D6D-B34F-85D65463C9E3}" type="presParOf" srcId="{0C3AF763-C450-494F-A426-622C880B1A4D}" destId="{D003D8EC-2D53-457A-B7E6-A495D35B3ACE}" srcOrd="1" destOrd="0" presId="urn:microsoft.com/office/officeart/2005/8/layout/orgChart1"/>
    <dgm:cxn modelId="{C03A96A9-25B8-4F8C-841D-5122F845B1ED}" type="presParOf" srcId="{D9537C33-883A-4289-B6A3-B6441D901B9C}" destId="{7FBC0964-2558-4869-B525-ED12ED83BF4B}" srcOrd="1" destOrd="0" presId="urn:microsoft.com/office/officeart/2005/8/layout/orgChart1"/>
    <dgm:cxn modelId="{D2431493-2E2F-4075-B582-85FDF53D6FC2}" type="presParOf" srcId="{D9537C33-883A-4289-B6A3-B6441D901B9C}" destId="{CBCBB035-1322-410A-BA2F-1C347ECA4D56}" srcOrd="2" destOrd="0" presId="urn:microsoft.com/office/officeart/2005/8/layout/orgChart1"/>
    <dgm:cxn modelId="{49A04E06-E181-4D57-8A1F-6C8A6D9EA14D}" type="presParOf" srcId="{C574CF49-5660-4F92-BB32-6820E5DA7674}" destId="{769B54A2-AA66-42E4-9E1F-94853C928570}" srcOrd="8" destOrd="0" presId="urn:microsoft.com/office/officeart/2005/8/layout/orgChart1"/>
    <dgm:cxn modelId="{BC9E9ECB-F16F-41DC-88AC-92E799E581E7}" type="presParOf" srcId="{C574CF49-5660-4F92-BB32-6820E5DA7674}" destId="{2D5B66FD-9E0A-4FF1-8DEB-2B205D4A07FC}" srcOrd="9" destOrd="0" presId="urn:microsoft.com/office/officeart/2005/8/layout/orgChart1"/>
    <dgm:cxn modelId="{8CBE3408-3162-46C6-98AE-D5968A122E28}" type="presParOf" srcId="{2D5B66FD-9E0A-4FF1-8DEB-2B205D4A07FC}" destId="{7693F80B-FA0F-4088-9A1F-A4B19C3E8D8B}" srcOrd="0" destOrd="0" presId="urn:microsoft.com/office/officeart/2005/8/layout/orgChart1"/>
    <dgm:cxn modelId="{207854EC-7716-4A47-BCED-8FC485583B22}" type="presParOf" srcId="{7693F80B-FA0F-4088-9A1F-A4B19C3E8D8B}" destId="{119753B5-AAF5-4E31-BD36-FAB0C5A5B4A4}" srcOrd="0" destOrd="0" presId="urn:microsoft.com/office/officeart/2005/8/layout/orgChart1"/>
    <dgm:cxn modelId="{D54492BE-819A-4D1F-920D-E4A6A108E2B4}" type="presParOf" srcId="{7693F80B-FA0F-4088-9A1F-A4B19C3E8D8B}" destId="{09913740-80F3-492B-AC71-3EA61C055EBA}" srcOrd="1" destOrd="0" presId="urn:microsoft.com/office/officeart/2005/8/layout/orgChart1"/>
    <dgm:cxn modelId="{03CC7D87-4F76-4522-99C7-2A646E3D43B8}" type="presParOf" srcId="{2D5B66FD-9E0A-4FF1-8DEB-2B205D4A07FC}" destId="{38DCFCB7-F500-4D71-982B-20063B055A99}" srcOrd="1" destOrd="0" presId="urn:microsoft.com/office/officeart/2005/8/layout/orgChart1"/>
    <dgm:cxn modelId="{61B4BB7E-9469-4DFB-9438-30A2327DBA0D}" type="presParOf" srcId="{2D5B66FD-9E0A-4FF1-8DEB-2B205D4A07FC}" destId="{4E13F1B8-6ED0-4C92-9C73-24CC00CA423F}" srcOrd="2" destOrd="0" presId="urn:microsoft.com/office/officeart/2005/8/layout/orgChart1"/>
    <dgm:cxn modelId="{08D1AB43-937F-4E26-8683-67FAFDE5556A}" type="presParOf" srcId="{EC5FBE37-1203-4D9F-9458-FE941CA8A71C}" destId="{A96C4F99-64E1-48A8-A19E-0C5F9D032441}" srcOrd="2" destOrd="0" presId="urn:microsoft.com/office/officeart/2005/8/layout/orgChart1"/>
    <dgm:cxn modelId="{88D929FB-2E5C-412A-A419-CCBAE8AF880D}" type="presParOf" srcId="{A0387A2F-E706-40CC-B999-DA52D7923F58}" destId="{F7F22B3F-7BC9-4061-8F01-6D08BBD8AA67}" srcOrd="2" destOrd="0" presId="urn:microsoft.com/office/officeart/2005/8/layout/orgChart1"/>
    <dgm:cxn modelId="{BE540D7C-43EA-4FC2-B40D-CE7F4DD231F7}" type="presParOf" srcId="{A0387A2F-E706-40CC-B999-DA52D7923F58}" destId="{54935EA8-1632-46B7-A4D5-4B1C1C1D7537}" srcOrd="3" destOrd="0" presId="urn:microsoft.com/office/officeart/2005/8/layout/orgChart1"/>
    <dgm:cxn modelId="{565DA0A3-9CB1-4299-8061-C4ADEC1805D6}" type="presParOf" srcId="{54935EA8-1632-46B7-A4D5-4B1C1C1D7537}" destId="{FC970A15-D7F0-4CE8-900F-E37D4090901B}" srcOrd="0" destOrd="0" presId="urn:microsoft.com/office/officeart/2005/8/layout/orgChart1"/>
    <dgm:cxn modelId="{3B8852D0-904D-4A2F-9004-D618514FE96F}" type="presParOf" srcId="{FC970A15-D7F0-4CE8-900F-E37D4090901B}" destId="{C7267240-91B5-408F-AE3F-9627B47BE0A5}" srcOrd="0" destOrd="0" presId="urn:microsoft.com/office/officeart/2005/8/layout/orgChart1"/>
    <dgm:cxn modelId="{A1CF8784-2DA6-477E-81DA-03AFDCE88BBA}" type="presParOf" srcId="{FC970A15-D7F0-4CE8-900F-E37D4090901B}" destId="{378B51F9-B7A4-468F-B601-1E3F07A67CDD}" srcOrd="1" destOrd="0" presId="urn:microsoft.com/office/officeart/2005/8/layout/orgChart1"/>
    <dgm:cxn modelId="{F5FB80BC-CBB3-4E0E-A1E1-DF67BE27236E}" type="presParOf" srcId="{54935EA8-1632-46B7-A4D5-4B1C1C1D7537}" destId="{B734D66B-52FD-4CCF-8F41-9391A9046ECB}" srcOrd="1" destOrd="0" presId="urn:microsoft.com/office/officeart/2005/8/layout/orgChart1"/>
    <dgm:cxn modelId="{B29B2EC6-5387-4A79-85B8-46070BB45215}" type="presParOf" srcId="{B734D66B-52FD-4CCF-8F41-9391A9046ECB}" destId="{C71DDC04-8442-48C9-AFB0-55FEFF2F7C22}" srcOrd="0" destOrd="0" presId="urn:microsoft.com/office/officeart/2005/8/layout/orgChart1"/>
    <dgm:cxn modelId="{05DF4031-C23E-4CF5-A78A-EF65581591B9}" type="presParOf" srcId="{B734D66B-52FD-4CCF-8F41-9391A9046ECB}" destId="{C3BEED6D-FCDD-44E4-A69E-E5DD289CD078}" srcOrd="1" destOrd="0" presId="urn:microsoft.com/office/officeart/2005/8/layout/orgChart1"/>
    <dgm:cxn modelId="{67DE6D1D-3B67-4DBA-91C6-CA6EEACE9F2A}" type="presParOf" srcId="{C3BEED6D-FCDD-44E4-A69E-E5DD289CD078}" destId="{8E74FB48-35CF-4FAF-8223-F08699E37F7C}" srcOrd="0" destOrd="0" presId="urn:microsoft.com/office/officeart/2005/8/layout/orgChart1"/>
    <dgm:cxn modelId="{D46C9253-60CE-4BA0-A636-1FC7DEC46F59}" type="presParOf" srcId="{8E74FB48-35CF-4FAF-8223-F08699E37F7C}" destId="{8E6735F3-174D-4092-AB1A-A7A92F0CB922}" srcOrd="0" destOrd="0" presId="urn:microsoft.com/office/officeart/2005/8/layout/orgChart1"/>
    <dgm:cxn modelId="{FD66754E-8866-4A6A-ABD0-B00F9CC9555B}" type="presParOf" srcId="{8E74FB48-35CF-4FAF-8223-F08699E37F7C}" destId="{E354D681-DD97-4AED-90A2-8D303CF954D1}" srcOrd="1" destOrd="0" presId="urn:microsoft.com/office/officeart/2005/8/layout/orgChart1"/>
    <dgm:cxn modelId="{CB509200-7779-4645-99D9-8F5708F3358D}" type="presParOf" srcId="{C3BEED6D-FCDD-44E4-A69E-E5DD289CD078}" destId="{5CB0B0EF-F358-496D-8271-4BA67A1F832A}" srcOrd="1" destOrd="0" presId="urn:microsoft.com/office/officeart/2005/8/layout/orgChart1"/>
    <dgm:cxn modelId="{01D92D09-5D6A-4C48-8CC2-CFE1FBDDF6B7}" type="presParOf" srcId="{C3BEED6D-FCDD-44E4-A69E-E5DD289CD078}" destId="{6DF3ED0B-3E93-4753-8C9E-51E8EA6F63B4}" srcOrd="2" destOrd="0" presId="urn:microsoft.com/office/officeart/2005/8/layout/orgChart1"/>
    <dgm:cxn modelId="{1E157849-2B9C-4EA1-ABDE-93D1330F28AD}" type="presParOf" srcId="{B734D66B-52FD-4CCF-8F41-9391A9046ECB}" destId="{895201AC-BA00-40F4-9CF4-101B101C78C9}" srcOrd="2" destOrd="0" presId="urn:microsoft.com/office/officeart/2005/8/layout/orgChart1"/>
    <dgm:cxn modelId="{2BF3A3A5-74A0-4973-A1FB-355A47E7A47A}" type="presParOf" srcId="{B734D66B-52FD-4CCF-8F41-9391A9046ECB}" destId="{D5DDDFBB-25D0-42BB-96E3-418BF7D4B71D}" srcOrd="3" destOrd="0" presId="urn:microsoft.com/office/officeart/2005/8/layout/orgChart1"/>
    <dgm:cxn modelId="{20F77777-224A-496D-AA34-174CAAEF855F}" type="presParOf" srcId="{D5DDDFBB-25D0-42BB-96E3-418BF7D4B71D}" destId="{BE47868F-48DA-41CF-B75F-EEEAB8199668}" srcOrd="0" destOrd="0" presId="urn:microsoft.com/office/officeart/2005/8/layout/orgChart1"/>
    <dgm:cxn modelId="{91F6F3AB-1942-4645-8569-D02CE4AF82B3}" type="presParOf" srcId="{BE47868F-48DA-41CF-B75F-EEEAB8199668}" destId="{766C7B8E-84B2-4CB5-A0BA-F858BB240CDA}" srcOrd="0" destOrd="0" presId="urn:microsoft.com/office/officeart/2005/8/layout/orgChart1"/>
    <dgm:cxn modelId="{77BC34DC-FE3C-4472-A04D-69083C4C2009}" type="presParOf" srcId="{BE47868F-48DA-41CF-B75F-EEEAB8199668}" destId="{44F3CA90-1D41-4489-A8F9-0D2BF862CD06}" srcOrd="1" destOrd="0" presId="urn:microsoft.com/office/officeart/2005/8/layout/orgChart1"/>
    <dgm:cxn modelId="{D1780961-DCE4-4314-8D62-F2B05F64F334}" type="presParOf" srcId="{D5DDDFBB-25D0-42BB-96E3-418BF7D4B71D}" destId="{85E89439-9136-4FE8-BA00-2CAFE919D6C7}" srcOrd="1" destOrd="0" presId="urn:microsoft.com/office/officeart/2005/8/layout/orgChart1"/>
    <dgm:cxn modelId="{134F8B50-836C-4878-B6F2-9B4D2A4E2715}" type="presParOf" srcId="{D5DDDFBB-25D0-42BB-96E3-418BF7D4B71D}" destId="{F71B46CA-0FB9-4BCD-8F42-69C9E1BD8241}" srcOrd="2" destOrd="0" presId="urn:microsoft.com/office/officeart/2005/8/layout/orgChart1"/>
    <dgm:cxn modelId="{923FEB92-53F7-4E6A-84C4-13CF77D7CD80}" type="presParOf" srcId="{B734D66B-52FD-4CCF-8F41-9391A9046ECB}" destId="{BF06B5FD-5719-46F5-9929-E505FE6AF4D2}" srcOrd="4" destOrd="0" presId="urn:microsoft.com/office/officeart/2005/8/layout/orgChart1"/>
    <dgm:cxn modelId="{E50982DF-9E42-49B7-A25A-7D0CB808779F}" type="presParOf" srcId="{B734D66B-52FD-4CCF-8F41-9391A9046ECB}" destId="{00346614-4D5C-4445-A600-757A81227645}" srcOrd="5" destOrd="0" presId="urn:microsoft.com/office/officeart/2005/8/layout/orgChart1"/>
    <dgm:cxn modelId="{C4BD937E-26E5-4144-AAB4-286131D2C1F0}" type="presParOf" srcId="{00346614-4D5C-4445-A600-757A81227645}" destId="{154DA019-F465-4614-B32F-2F06FA6ABF0A}" srcOrd="0" destOrd="0" presId="urn:microsoft.com/office/officeart/2005/8/layout/orgChart1"/>
    <dgm:cxn modelId="{F25D2D7A-7AEB-49DB-AB8E-5D18064FB8CF}" type="presParOf" srcId="{154DA019-F465-4614-B32F-2F06FA6ABF0A}" destId="{E2220CB3-C4EE-44AE-BE5F-8262F70FD92F}" srcOrd="0" destOrd="0" presId="urn:microsoft.com/office/officeart/2005/8/layout/orgChart1"/>
    <dgm:cxn modelId="{6A46D3C4-1787-478F-A004-A8C953E8BC64}" type="presParOf" srcId="{154DA019-F465-4614-B32F-2F06FA6ABF0A}" destId="{FD9E9DB7-EA5C-4694-8D30-229BBD5FE282}" srcOrd="1" destOrd="0" presId="urn:microsoft.com/office/officeart/2005/8/layout/orgChart1"/>
    <dgm:cxn modelId="{DC9B2F72-C3FE-4E80-899E-3462AC6ED3A5}" type="presParOf" srcId="{00346614-4D5C-4445-A600-757A81227645}" destId="{0F828C6C-DEE2-461E-BAED-46DD47396089}" srcOrd="1" destOrd="0" presId="urn:microsoft.com/office/officeart/2005/8/layout/orgChart1"/>
    <dgm:cxn modelId="{862024F1-1B61-4F10-9AE9-DE6337C980BE}" type="presParOf" srcId="{00346614-4D5C-4445-A600-757A81227645}" destId="{A1BA334A-A11C-47E9-A527-BB68CE846DE4}" srcOrd="2" destOrd="0" presId="urn:microsoft.com/office/officeart/2005/8/layout/orgChart1"/>
    <dgm:cxn modelId="{FDF03485-F7AE-4234-9C76-0B39DD41784C}" type="presParOf" srcId="{B734D66B-52FD-4CCF-8F41-9391A9046ECB}" destId="{C18C1CE4-8891-4782-9FA2-5ED12C20F8B3}" srcOrd="6" destOrd="0" presId="urn:microsoft.com/office/officeart/2005/8/layout/orgChart1"/>
    <dgm:cxn modelId="{62414B1D-638C-4E25-8741-976DF314C4FB}" type="presParOf" srcId="{B734D66B-52FD-4CCF-8F41-9391A9046ECB}" destId="{CB99BB30-95BA-45F7-8336-5F4A37FC10AE}" srcOrd="7" destOrd="0" presId="urn:microsoft.com/office/officeart/2005/8/layout/orgChart1"/>
    <dgm:cxn modelId="{38713248-CD4A-4E12-A405-9B6B0A6CEE58}" type="presParOf" srcId="{CB99BB30-95BA-45F7-8336-5F4A37FC10AE}" destId="{7DEA2F07-8A51-4C90-97A7-60C1895CB194}" srcOrd="0" destOrd="0" presId="urn:microsoft.com/office/officeart/2005/8/layout/orgChart1"/>
    <dgm:cxn modelId="{3C5BF1C4-6EFF-4B96-98EE-8FA92F080846}" type="presParOf" srcId="{7DEA2F07-8A51-4C90-97A7-60C1895CB194}" destId="{996E7E2F-A0C6-4491-AEEB-091E5C69BD7B}" srcOrd="0" destOrd="0" presId="urn:microsoft.com/office/officeart/2005/8/layout/orgChart1"/>
    <dgm:cxn modelId="{B26CDA1A-E5C3-48F3-881D-8D65D1CA2991}" type="presParOf" srcId="{7DEA2F07-8A51-4C90-97A7-60C1895CB194}" destId="{0A132528-BD81-4155-821F-94B2F50D7CB6}" srcOrd="1" destOrd="0" presId="urn:microsoft.com/office/officeart/2005/8/layout/orgChart1"/>
    <dgm:cxn modelId="{0CEDF145-C98E-43C0-BFBE-DF181A34FE3F}" type="presParOf" srcId="{CB99BB30-95BA-45F7-8336-5F4A37FC10AE}" destId="{1435569A-9873-4428-B223-17DC070E4C77}" srcOrd="1" destOrd="0" presId="urn:microsoft.com/office/officeart/2005/8/layout/orgChart1"/>
    <dgm:cxn modelId="{9C9C2A88-1FB7-494C-8268-9BC7596907B4}" type="presParOf" srcId="{CB99BB30-95BA-45F7-8336-5F4A37FC10AE}" destId="{A43492A8-9278-478A-B40A-EF28D22E247A}" srcOrd="2" destOrd="0" presId="urn:microsoft.com/office/officeart/2005/8/layout/orgChart1"/>
    <dgm:cxn modelId="{3F67902C-E545-46DE-8D48-A23AB9EF642E}" type="presParOf" srcId="{B734D66B-52FD-4CCF-8F41-9391A9046ECB}" destId="{4FB2AE29-9DAB-4030-9FB1-46556B263261}" srcOrd="8" destOrd="0" presId="urn:microsoft.com/office/officeart/2005/8/layout/orgChart1"/>
    <dgm:cxn modelId="{3F9376C9-C544-4CFD-A476-B14C9AFD3249}" type="presParOf" srcId="{B734D66B-52FD-4CCF-8F41-9391A9046ECB}" destId="{70C5CCE1-B4FF-4B42-B1C8-8D71497D87A5}" srcOrd="9" destOrd="0" presId="urn:microsoft.com/office/officeart/2005/8/layout/orgChart1"/>
    <dgm:cxn modelId="{7F5E569A-42CD-4AA8-9598-1973CB803686}" type="presParOf" srcId="{70C5CCE1-B4FF-4B42-B1C8-8D71497D87A5}" destId="{70EB9FB4-5955-4722-B915-AA97B09FD535}" srcOrd="0" destOrd="0" presId="urn:microsoft.com/office/officeart/2005/8/layout/orgChart1"/>
    <dgm:cxn modelId="{B81EF3CB-B775-43EF-BB00-8569E1A8D8CB}" type="presParOf" srcId="{70EB9FB4-5955-4722-B915-AA97B09FD535}" destId="{244D7ABF-44B5-42CC-99E5-67289E78B354}" srcOrd="0" destOrd="0" presId="urn:microsoft.com/office/officeart/2005/8/layout/orgChart1"/>
    <dgm:cxn modelId="{84DCECAD-E856-4B30-B901-74B609904A38}" type="presParOf" srcId="{70EB9FB4-5955-4722-B915-AA97B09FD535}" destId="{089CFE00-C2D5-4574-8627-8EC8BDAE1D0C}" srcOrd="1" destOrd="0" presId="urn:microsoft.com/office/officeart/2005/8/layout/orgChart1"/>
    <dgm:cxn modelId="{F93D3849-AD8E-494E-9AE3-44EC7FA27827}" type="presParOf" srcId="{70C5CCE1-B4FF-4B42-B1C8-8D71497D87A5}" destId="{56BDC308-9C6D-40D5-B5BF-51EB2F8994BF}" srcOrd="1" destOrd="0" presId="urn:microsoft.com/office/officeart/2005/8/layout/orgChart1"/>
    <dgm:cxn modelId="{3EAD2752-EDCF-4721-A65B-16E62D3E618D}" type="presParOf" srcId="{70C5CCE1-B4FF-4B42-B1C8-8D71497D87A5}" destId="{F9F846EF-3C76-4901-A8EF-5C5A67597915}" srcOrd="2" destOrd="0" presId="urn:microsoft.com/office/officeart/2005/8/layout/orgChart1"/>
    <dgm:cxn modelId="{38604CE7-25F6-4100-ADC9-5D6561DB379F}" type="presParOf" srcId="{B734D66B-52FD-4CCF-8F41-9391A9046ECB}" destId="{E0C3AD09-644B-4BA7-8B7C-A2A364A3DF90}" srcOrd="10" destOrd="0" presId="urn:microsoft.com/office/officeart/2005/8/layout/orgChart1"/>
    <dgm:cxn modelId="{B19B9A55-CE5F-4622-B9D0-6AE3F634DD5C}" type="presParOf" srcId="{B734D66B-52FD-4CCF-8F41-9391A9046ECB}" destId="{901830FA-9CFC-4DEF-87C6-DC7C861DEC4C}" srcOrd="11" destOrd="0" presId="urn:microsoft.com/office/officeart/2005/8/layout/orgChart1"/>
    <dgm:cxn modelId="{FDA385B6-9AED-4758-91E8-2C08CA4807BE}" type="presParOf" srcId="{901830FA-9CFC-4DEF-87C6-DC7C861DEC4C}" destId="{772F46A7-75A7-4BE5-8E33-1F788F1723A9}" srcOrd="0" destOrd="0" presId="urn:microsoft.com/office/officeart/2005/8/layout/orgChart1"/>
    <dgm:cxn modelId="{769C9D3F-D1CC-4F2F-ADE7-7688FBC58801}" type="presParOf" srcId="{772F46A7-75A7-4BE5-8E33-1F788F1723A9}" destId="{91D3D918-D0B0-4F74-B0FA-6D1DB2BA6835}" srcOrd="0" destOrd="0" presId="urn:microsoft.com/office/officeart/2005/8/layout/orgChart1"/>
    <dgm:cxn modelId="{7C93930F-A97D-4CC9-8614-79D78A041AF3}" type="presParOf" srcId="{772F46A7-75A7-4BE5-8E33-1F788F1723A9}" destId="{A947BEE1-3C6A-4839-B294-8AB96709443C}" srcOrd="1" destOrd="0" presId="urn:microsoft.com/office/officeart/2005/8/layout/orgChart1"/>
    <dgm:cxn modelId="{230F450E-E5BE-4860-A013-3F10A4FA4FD0}" type="presParOf" srcId="{901830FA-9CFC-4DEF-87C6-DC7C861DEC4C}" destId="{8E52810D-8620-487C-AE28-6AB9FDD273C3}" srcOrd="1" destOrd="0" presId="urn:microsoft.com/office/officeart/2005/8/layout/orgChart1"/>
    <dgm:cxn modelId="{E364159D-096C-490F-B295-85A60EDECA03}" type="presParOf" srcId="{901830FA-9CFC-4DEF-87C6-DC7C861DEC4C}" destId="{6F7517AF-3829-41B4-95A1-4C0397E5CAE4}" srcOrd="2" destOrd="0" presId="urn:microsoft.com/office/officeart/2005/8/layout/orgChart1"/>
    <dgm:cxn modelId="{39756E4A-1861-47BD-867C-76587B4C035E}" type="presParOf" srcId="{54935EA8-1632-46B7-A4D5-4B1C1C1D7537}" destId="{A95A960E-4FCD-48C6-B6E0-B56D107D0436}" srcOrd="2" destOrd="0" presId="urn:microsoft.com/office/officeart/2005/8/layout/orgChart1"/>
    <dgm:cxn modelId="{61C1D1C4-E94E-404D-93EB-E8959A618DD7}" type="presParOf" srcId="{A3A488E7-4A74-443E-9FC1-5926AAA0C8A8}" destId="{F79AFFFF-61B2-4890-A4C2-73A26DD19C7E}" srcOrd="2" destOrd="0" presId="urn:microsoft.com/office/officeart/2005/8/layout/orgChart1"/>
    <dgm:cxn modelId="{1D4F556D-D89A-42FA-8C24-BF103A51BADC}" type="presParOf" srcId="{38470106-C978-43E5-99DF-372CB72D9C6B}" destId="{1334821B-462B-4D7C-9F87-DAA3A84FB898}" srcOrd="4" destOrd="0" presId="urn:microsoft.com/office/officeart/2005/8/layout/orgChart1"/>
    <dgm:cxn modelId="{2502573B-B1E9-4465-B289-3D110A1924EE}" type="presParOf" srcId="{38470106-C978-43E5-99DF-372CB72D9C6B}" destId="{E13A04CF-619F-4F78-881C-0EE3DF4F8076}" srcOrd="5" destOrd="0" presId="urn:microsoft.com/office/officeart/2005/8/layout/orgChart1"/>
    <dgm:cxn modelId="{8406014A-E5A0-445B-B6B7-70E6660266D7}" type="presParOf" srcId="{E13A04CF-619F-4F78-881C-0EE3DF4F8076}" destId="{189DF1CC-81DE-405B-936C-98B017282F0A}" srcOrd="0" destOrd="0" presId="urn:microsoft.com/office/officeart/2005/8/layout/orgChart1"/>
    <dgm:cxn modelId="{A331E6DC-00D3-41A0-93EB-4BA44E38FDCC}" type="presParOf" srcId="{189DF1CC-81DE-405B-936C-98B017282F0A}" destId="{7597636F-A5CF-426C-B8A0-4904EEED4FA9}" srcOrd="0" destOrd="0" presId="urn:microsoft.com/office/officeart/2005/8/layout/orgChart1"/>
    <dgm:cxn modelId="{CCF93C05-5720-4E06-BE35-3C8C6E21227A}" type="presParOf" srcId="{189DF1CC-81DE-405B-936C-98B017282F0A}" destId="{F766CDDF-FE69-4AAF-8C49-FED8B18EC6A4}" srcOrd="1" destOrd="0" presId="urn:microsoft.com/office/officeart/2005/8/layout/orgChart1"/>
    <dgm:cxn modelId="{199991A9-D08B-4CDA-8150-80F500660608}" type="presParOf" srcId="{E13A04CF-619F-4F78-881C-0EE3DF4F8076}" destId="{0235A582-074D-422E-99B5-D6E73350093C}" srcOrd="1" destOrd="0" presId="urn:microsoft.com/office/officeart/2005/8/layout/orgChart1"/>
    <dgm:cxn modelId="{17CC2DA7-FA10-40F9-BDDB-33A175762C59}" type="presParOf" srcId="{E13A04CF-619F-4F78-881C-0EE3DF4F8076}" destId="{C13BAD57-8344-48D1-AB56-19CCDDACF530}" srcOrd="2" destOrd="0" presId="urn:microsoft.com/office/officeart/2005/8/layout/orgChart1"/>
    <dgm:cxn modelId="{B2CD9991-E6BF-4E8E-9E57-AE02D6E60645}" type="presParOf" srcId="{6E666A93-FF9E-4AB5-A77F-D04F50A7BB1D}" destId="{FA1B87DC-973C-4DB9-B09A-D25ACC082932}" srcOrd="2" destOrd="0" presId="urn:microsoft.com/office/officeart/2005/8/layout/orgChart1"/>
    <dgm:cxn modelId="{DA9EF426-4848-419E-9F43-F64F4744891E}" type="presParOf" srcId="{0EB78C6B-25D8-45C0-A1E7-9576EBA40845}" destId="{754A0C3C-09B7-4B7A-B892-C83331E8E2D7}"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BE5B827-E92F-4436-A1A5-2B6089BF9856}" type="doc">
      <dgm:prSet loTypeId="urn:microsoft.com/office/officeart/2005/8/layout/orgChart1" loCatId="hierarchy" qsTypeId="urn:microsoft.com/office/officeart/2005/8/quickstyle/simple4" qsCatId="simple" csTypeId="urn:microsoft.com/office/officeart/2005/8/colors/colorful1" csCatId="colorful" phldr="1"/>
      <dgm:spPr/>
      <dgm:t>
        <a:bodyPr/>
        <a:lstStyle/>
        <a:p>
          <a:endParaRPr lang="en-US"/>
        </a:p>
      </dgm:t>
    </dgm:pt>
    <dgm:pt modelId="{263DF0D2-8878-4B5F-8E5F-B9312B4FC7CB}">
      <dgm:prSet phldrT="[Text]" custT="1"/>
      <dgm:spPr/>
      <dgm:t>
        <a:bodyPr/>
        <a:lstStyle/>
        <a:p>
          <a:r>
            <a:rPr lang="en-US" sz="3600" dirty="0"/>
            <a:t>Overview of AI Approaches</a:t>
          </a:r>
        </a:p>
      </dgm:t>
    </dgm:pt>
    <dgm:pt modelId="{21CDAD68-CB5B-40CC-A561-B5DAA726EDA0}" type="parTrans" cxnId="{2CBA6CB0-C600-4BDB-9D49-60AE82101B00}">
      <dgm:prSet/>
      <dgm:spPr/>
      <dgm:t>
        <a:bodyPr/>
        <a:lstStyle/>
        <a:p>
          <a:endParaRPr lang="en-US"/>
        </a:p>
      </dgm:t>
    </dgm:pt>
    <dgm:pt modelId="{E8233B10-9AC1-4603-9B79-4D58559B341D}" type="sibTrans" cxnId="{2CBA6CB0-C600-4BDB-9D49-60AE82101B00}">
      <dgm:prSet/>
      <dgm:spPr/>
      <dgm:t>
        <a:bodyPr/>
        <a:lstStyle/>
        <a:p>
          <a:endParaRPr lang="en-US"/>
        </a:p>
      </dgm:t>
    </dgm:pt>
    <dgm:pt modelId="{51876BE8-C803-4825-8EBE-F21671F134D3}">
      <dgm:prSet phldrT="[Text]"/>
      <dgm:spPr/>
      <dgm:t>
        <a:bodyPr/>
        <a:lstStyle/>
        <a:p>
          <a:r>
            <a:rPr lang="en-US" dirty="0"/>
            <a:t>Heuristics</a:t>
          </a:r>
        </a:p>
      </dgm:t>
    </dgm:pt>
    <dgm:pt modelId="{83DD766E-7E25-4B41-9452-A87C78C802A4}" type="parTrans" cxnId="{27088B70-9C4A-4948-A334-C9FF977659E8}">
      <dgm:prSet/>
      <dgm:spPr/>
      <dgm:t>
        <a:bodyPr/>
        <a:lstStyle/>
        <a:p>
          <a:endParaRPr lang="en-US"/>
        </a:p>
      </dgm:t>
    </dgm:pt>
    <dgm:pt modelId="{E63CBD2F-AB8A-4D93-8F66-AE0A36652C22}" type="sibTrans" cxnId="{27088B70-9C4A-4948-A334-C9FF977659E8}">
      <dgm:prSet/>
      <dgm:spPr/>
      <dgm:t>
        <a:bodyPr/>
        <a:lstStyle/>
        <a:p>
          <a:endParaRPr lang="en-US"/>
        </a:p>
      </dgm:t>
    </dgm:pt>
    <dgm:pt modelId="{8D4520F2-0C0D-4868-9E18-169B45791F32}">
      <dgm:prSet phldrT="[Text]"/>
      <dgm:spPr/>
      <dgm:t>
        <a:bodyPr/>
        <a:lstStyle/>
        <a:p>
          <a:r>
            <a:rPr lang="en-US" dirty="0"/>
            <a:t>Symbolic</a:t>
          </a:r>
        </a:p>
      </dgm:t>
    </dgm:pt>
    <dgm:pt modelId="{5F5DE99F-81F8-4CC1-8BE3-A1D57546D7BA}" type="parTrans" cxnId="{EA00C9DF-F2F0-476C-9893-7CD0AECFABFF}">
      <dgm:prSet/>
      <dgm:spPr/>
      <dgm:t>
        <a:bodyPr/>
        <a:lstStyle/>
        <a:p>
          <a:endParaRPr lang="en-US"/>
        </a:p>
      </dgm:t>
    </dgm:pt>
    <dgm:pt modelId="{C9E23B9D-EBED-421E-813A-AE3D275DB57C}" type="sibTrans" cxnId="{EA00C9DF-F2F0-476C-9893-7CD0AECFABFF}">
      <dgm:prSet/>
      <dgm:spPr/>
      <dgm:t>
        <a:bodyPr/>
        <a:lstStyle/>
        <a:p>
          <a:endParaRPr lang="en-US"/>
        </a:p>
      </dgm:t>
    </dgm:pt>
    <dgm:pt modelId="{1A790335-E892-447B-8C05-7BD9650014C4}">
      <dgm:prSet phldrT="[Text]"/>
      <dgm:spPr/>
      <dgm:t>
        <a:bodyPr/>
        <a:lstStyle/>
        <a:p>
          <a:r>
            <a:rPr lang="en-US" dirty="0"/>
            <a:t>Search (discrete spaces)</a:t>
          </a:r>
        </a:p>
      </dgm:t>
    </dgm:pt>
    <dgm:pt modelId="{285EA868-F6C9-4046-80B5-174479327B46}" type="parTrans" cxnId="{ED4CD76F-E08E-4220-B506-0C7ED49FE1FE}">
      <dgm:prSet/>
      <dgm:spPr/>
      <dgm:t>
        <a:bodyPr/>
        <a:lstStyle/>
        <a:p>
          <a:endParaRPr lang="en-US"/>
        </a:p>
      </dgm:t>
    </dgm:pt>
    <dgm:pt modelId="{02ED574B-A8AF-42E2-BA00-3DB7AF51A851}" type="sibTrans" cxnId="{ED4CD76F-E08E-4220-B506-0C7ED49FE1FE}">
      <dgm:prSet/>
      <dgm:spPr/>
      <dgm:t>
        <a:bodyPr/>
        <a:lstStyle/>
        <a:p>
          <a:endParaRPr lang="en-US"/>
        </a:p>
      </dgm:t>
    </dgm:pt>
    <dgm:pt modelId="{7C468D33-018B-4E13-B61E-0999D31D3554}">
      <dgm:prSet phldrT="[Text]"/>
      <dgm:spPr/>
      <dgm:t>
        <a:bodyPr/>
        <a:lstStyle/>
        <a:p>
          <a:r>
            <a:rPr lang="en-US" dirty="0"/>
            <a:t>Machine Learning</a:t>
          </a:r>
        </a:p>
      </dgm:t>
    </dgm:pt>
    <dgm:pt modelId="{5B22585D-4C09-4FDC-9F95-D3CC7556E716}" type="parTrans" cxnId="{AC3EF37A-EBF1-4723-90B9-737797B51445}">
      <dgm:prSet/>
      <dgm:spPr/>
      <dgm:t>
        <a:bodyPr/>
        <a:lstStyle/>
        <a:p>
          <a:endParaRPr lang="en-US"/>
        </a:p>
      </dgm:t>
    </dgm:pt>
    <dgm:pt modelId="{5AF31B05-7CB3-4DE2-90B9-0A345099FA89}" type="sibTrans" cxnId="{AC3EF37A-EBF1-4723-90B9-737797B51445}">
      <dgm:prSet/>
      <dgm:spPr/>
      <dgm:t>
        <a:bodyPr/>
        <a:lstStyle/>
        <a:p>
          <a:endParaRPr lang="en-US"/>
        </a:p>
      </dgm:t>
    </dgm:pt>
    <dgm:pt modelId="{766C96B5-4CE1-4604-B455-04DFD467E8C6}">
      <dgm:prSet phldrT="[Text]"/>
      <dgm:spPr/>
      <dgm:t>
        <a:bodyPr/>
        <a:lstStyle/>
        <a:p>
          <a:r>
            <a:rPr lang="en-US" dirty="0"/>
            <a:t>Unsupervised</a:t>
          </a:r>
        </a:p>
      </dgm:t>
    </dgm:pt>
    <dgm:pt modelId="{C87F7A71-6521-4AB3-BFCC-02D8F0AC1F46}" type="parTrans" cxnId="{7B41C2A9-955F-456D-B660-BA6297A5F744}">
      <dgm:prSet/>
      <dgm:spPr/>
      <dgm:t>
        <a:bodyPr/>
        <a:lstStyle/>
        <a:p>
          <a:endParaRPr lang="en-US"/>
        </a:p>
      </dgm:t>
    </dgm:pt>
    <dgm:pt modelId="{373EC38C-1944-4929-AB66-F32C39EAFE3C}" type="sibTrans" cxnId="{7B41C2A9-955F-456D-B660-BA6297A5F744}">
      <dgm:prSet/>
      <dgm:spPr/>
      <dgm:t>
        <a:bodyPr/>
        <a:lstStyle/>
        <a:p>
          <a:endParaRPr lang="en-US"/>
        </a:p>
      </dgm:t>
    </dgm:pt>
    <dgm:pt modelId="{D83ABA5C-0392-4DAB-97E3-B6E57B99A883}">
      <dgm:prSet phldrT="[Text]"/>
      <dgm:spPr/>
      <dgm:t>
        <a:bodyPr/>
        <a:lstStyle/>
        <a:p>
          <a:r>
            <a:rPr lang="en-US" dirty="0"/>
            <a:t>Artificial Neural Network</a:t>
          </a:r>
        </a:p>
      </dgm:t>
    </dgm:pt>
    <dgm:pt modelId="{F3447474-61F2-48BB-BF6A-2D5287ABA4F8}" type="parTrans" cxnId="{915E55B4-0F6F-4C3B-BB04-5A3B335C0AF8}">
      <dgm:prSet/>
      <dgm:spPr/>
      <dgm:t>
        <a:bodyPr/>
        <a:lstStyle/>
        <a:p>
          <a:endParaRPr lang="en-US"/>
        </a:p>
      </dgm:t>
    </dgm:pt>
    <dgm:pt modelId="{99531587-EA44-47BC-8468-C1FA9981EE8B}" type="sibTrans" cxnId="{915E55B4-0F6F-4C3B-BB04-5A3B335C0AF8}">
      <dgm:prSet/>
      <dgm:spPr/>
      <dgm:t>
        <a:bodyPr/>
        <a:lstStyle/>
        <a:p>
          <a:endParaRPr lang="en-US"/>
        </a:p>
      </dgm:t>
    </dgm:pt>
    <dgm:pt modelId="{0B39ECFC-303A-4009-A191-9800A9D63F24}">
      <dgm:prSet phldrT="[Text]"/>
      <dgm:spPr/>
      <dgm:t>
        <a:bodyPr/>
        <a:lstStyle/>
        <a:p>
          <a:r>
            <a:rPr lang="en-US" dirty="0"/>
            <a:t>CNN</a:t>
          </a:r>
        </a:p>
      </dgm:t>
    </dgm:pt>
    <dgm:pt modelId="{4FD32E34-9E75-468A-AF2B-A7CC13E5B61B}" type="parTrans" cxnId="{609B60B6-1A08-4D7C-AFBE-C4482938CE04}">
      <dgm:prSet/>
      <dgm:spPr/>
      <dgm:t>
        <a:bodyPr/>
        <a:lstStyle/>
        <a:p>
          <a:endParaRPr lang="en-US"/>
        </a:p>
      </dgm:t>
    </dgm:pt>
    <dgm:pt modelId="{8E29ECF9-BA93-48FA-9563-D78505E7D159}" type="sibTrans" cxnId="{609B60B6-1A08-4D7C-AFBE-C4482938CE04}">
      <dgm:prSet/>
      <dgm:spPr/>
      <dgm:t>
        <a:bodyPr/>
        <a:lstStyle/>
        <a:p>
          <a:endParaRPr lang="en-US"/>
        </a:p>
      </dgm:t>
    </dgm:pt>
    <dgm:pt modelId="{9617DADE-0E8F-4AB3-8D71-99D1287EEB4D}">
      <dgm:prSet phldrT="[Text]"/>
      <dgm:spPr/>
      <dgm:t>
        <a:bodyPr/>
        <a:lstStyle/>
        <a:p>
          <a:r>
            <a:rPr lang="en-US" dirty="0"/>
            <a:t>RNN</a:t>
          </a:r>
        </a:p>
      </dgm:t>
    </dgm:pt>
    <dgm:pt modelId="{84E1458A-EAD2-4A3C-8051-EE84E803A444}" type="parTrans" cxnId="{7B04EA3F-8E91-4BF6-A978-20528A73D925}">
      <dgm:prSet/>
      <dgm:spPr/>
      <dgm:t>
        <a:bodyPr/>
        <a:lstStyle/>
        <a:p>
          <a:endParaRPr lang="en-US"/>
        </a:p>
      </dgm:t>
    </dgm:pt>
    <dgm:pt modelId="{0353B364-7BCA-49E0-9998-41900272F428}" type="sibTrans" cxnId="{7B04EA3F-8E91-4BF6-A978-20528A73D925}">
      <dgm:prSet/>
      <dgm:spPr/>
      <dgm:t>
        <a:bodyPr/>
        <a:lstStyle/>
        <a:p>
          <a:endParaRPr lang="en-US"/>
        </a:p>
      </dgm:t>
    </dgm:pt>
    <dgm:pt modelId="{4E7947FB-55BA-4E8F-9002-DA287441DE01}">
      <dgm:prSet phldrT="[Text]"/>
      <dgm:spPr/>
      <dgm:t>
        <a:bodyPr/>
        <a:lstStyle/>
        <a:p>
          <a:r>
            <a:rPr lang="en-US" dirty="0"/>
            <a:t>LSTM</a:t>
          </a:r>
        </a:p>
      </dgm:t>
    </dgm:pt>
    <dgm:pt modelId="{AE418242-A5FF-482A-9CE7-C3CEAE64F69B}" type="parTrans" cxnId="{24133249-59E7-4AC1-80ED-94071244164B}">
      <dgm:prSet/>
      <dgm:spPr/>
      <dgm:t>
        <a:bodyPr/>
        <a:lstStyle/>
        <a:p>
          <a:endParaRPr lang="en-US"/>
        </a:p>
      </dgm:t>
    </dgm:pt>
    <dgm:pt modelId="{7A51608C-8C86-4CEB-9356-0EEE5AE2C1C2}" type="sibTrans" cxnId="{24133249-59E7-4AC1-80ED-94071244164B}">
      <dgm:prSet/>
      <dgm:spPr/>
      <dgm:t>
        <a:bodyPr/>
        <a:lstStyle/>
        <a:p>
          <a:endParaRPr lang="en-US"/>
        </a:p>
      </dgm:t>
    </dgm:pt>
    <dgm:pt modelId="{08FBF36C-F51A-47DB-A21D-569DED0114F7}">
      <dgm:prSet phldrT="[Text]"/>
      <dgm:spPr/>
      <dgm:t>
        <a:bodyPr/>
        <a:lstStyle/>
        <a:p>
          <a:r>
            <a:rPr lang="en-US" dirty="0"/>
            <a:t>Autoencoders</a:t>
          </a:r>
        </a:p>
      </dgm:t>
    </dgm:pt>
    <dgm:pt modelId="{B472003E-C149-4DE9-8611-1E38503854C6}" type="parTrans" cxnId="{D76214D7-2A47-44EC-B984-388A8FC46109}">
      <dgm:prSet/>
      <dgm:spPr/>
      <dgm:t>
        <a:bodyPr/>
        <a:lstStyle/>
        <a:p>
          <a:endParaRPr lang="en-US"/>
        </a:p>
      </dgm:t>
    </dgm:pt>
    <dgm:pt modelId="{131957D2-F21C-4062-B816-8BCBD2B5492E}" type="sibTrans" cxnId="{D76214D7-2A47-44EC-B984-388A8FC46109}">
      <dgm:prSet/>
      <dgm:spPr/>
      <dgm:t>
        <a:bodyPr/>
        <a:lstStyle/>
        <a:p>
          <a:endParaRPr lang="en-US"/>
        </a:p>
      </dgm:t>
    </dgm:pt>
    <dgm:pt modelId="{68A283EE-B1C8-477B-94A0-490F39569ABD}">
      <dgm:prSet phldrT="[Text]"/>
      <dgm:spPr/>
      <dgm:t>
        <a:bodyPr/>
        <a:lstStyle/>
        <a:p>
          <a:r>
            <a:rPr lang="en-US" dirty="0"/>
            <a:t>Transformers</a:t>
          </a:r>
        </a:p>
      </dgm:t>
    </dgm:pt>
    <dgm:pt modelId="{C46020AB-263C-4CCE-A77E-D9EFD1E2F1AE}" type="parTrans" cxnId="{44A80049-9035-4926-A664-B5C9245494B8}">
      <dgm:prSet/>
      <dgm:spPr/>
      <dgm:t>
        <a:bodyPr/>
        <a:lstStyle/>
        <a:p>
          <a:endParaRPr lang="en-US"/>
        </a:p>
      </dgm:t>
    </dgm:pt>
    <dgm:pt modelId="{20AB91CD-05F5-4F5D-B054-84213A7FEB7C}" type="sibTrans" cxnId="{44A80049-9035-4926-A664-B5C9245494B8}">
      <dgm:prSet/>
      <dgm:spPr/>
      <dgm:t>
        <a:bodyPr/>
        <a:lstStyle/>
        <a:p>
          <a:endParaRPr lang="en-US"/>
        </a:p>
      </dgm:t>
    </dgm:pt>
    <dgm:pt modelId="{4275E7A5-2F14-4BEC-94BB-E6B1D720F23C}">
      <dgm:prSet phldrT="[Text]"/>
      <dgm:spPr/>
      <dgm:t>
        <a:bodyPr/>
        <a:lstStyle/>
        <a:p>
          <a:r>
            <a:rPr lang="en-US" dirty="0"/>
            <a:t>Regression</a:t>
          </a:r>
        </a:p>
      </dgm:t>
    </dgm:pt>
    <dgm:pt modelId="{894C01E0-385E-4211-B9D6-6044742FEEAC}" type="parTrans" cxnId="{42B0B00C-EFBD-4492-9427-9111D7AF7DFD}">
      <dgm:prSet/>
      <dgm:spPr/>
      <dgm:t>
        <a:bodyPr/>
        <a:lstStyle/>
        <a:p>
          <a:endParaRPr lang="en-US"/>
        </a:p>
      </dgm:t>
    </dgm:pt>
    <dgm:pt modelId="{635ED009-2888-4281-8A0A-9DFBE1093CBB}" type="sibTrans" cxnId="{42B0B00C-EFBD-4492-9427-9111D7AF7DFD}">
      <dgm:prSet/>
      <dgm:spPr/>
      <dgm:t>
        <a:bodyPr/>
        <a:lstStyle/>
        <a:p>
          <a:endParaRPr lang="en-US"/>
        </a:p>
      </dgm:t>
    </dgm:pt>
    <dgm:pt modelId="{8FA6F6B4-431A-4110-B17A-2E010DBC104A}">
      <dgm:prSet phldrT="[Text]"/>
      <dgm:spPr/>
      <dgm:t>
        <a:bodyPr/>
        <a:lstStyle/>
        <a:p>
          <a:r>
            <a:rPr lang="en-US" dirty="0"/>
            <a:t>Classification</a:t>
          </a:r>
        </a:p>
      </dgm:t>
    </dgm:pt>
    <dgm:pt modelId="{05A9713F-30C5-4080-BC91-36317CC6F711}" type="parTrans" cxnId="{ED965A90-818B-4D01-8862-438509755C7A}">
      <dgm:prSet/>
      <dgm:spPr/>
      <dgm:t>
        <a:bodyPr/>
        <a:lstStyle/>
        <a:p>
          <a:endParaRPr lang="en-US"/>
        </a:p>
      </dgm:t>
    </dgm:pt>
    <dgm:pt modelId="{28332D02-8C36-45E3-96A1-F8FC46E58B6D}" type="sibTrans" cxnId="{ED965A90-818B-4D01-8862-438509755C7A}">
      <dgm:prSet/>
      <dgm:spPr/>
      <dgm:t>
        <a:bodyPr/>
        <a:lstStyle/>
        <a:p>
          <a:endParaRPr lang="en-US"/>
        </a:p>
      </dgm:t>
    </dgm:pt>
    <dgm:pt modelId="{71D63C83-EF62-4B03-9302-693CFB78A204}">
      <dgm:prSet phldrT="[Text]"/>
      <dgm:spPr/>
      <dgm:t>
        <a:bodyPr/>
        <a:lstStyle/>
        <a:p>
          <a:r>
            <a:rPr lang="en-US" dirty="0"/>
            <a:t>Support Vector Machines SVM</a:t>
          </a:r>
        </a:p>
      </dgm:t>
    </dgm:pt>
    <dgm:pt modelId="{300CAA6E-CA26-4F9D-A61B-60016F70CFA7}" type="parTrans" cxnId="{965C9FA9-FF39-452E-8152-2D230D9EF572}">
      <dgm:prSet/>
      <dgm:spPr/>
      <dgm:t>
        <a:bodyPr/>
        <a:lstStyle/>
        <a:p>
          <a:endParaRPr lang="en-US"/>
        </a:p>
      </dgm:t>
    </dgm:pt>
    <dgm:pt modelId="{E154E285-8062-46B4-81E5-98A06ADBCA25}" type="sibTrans" cxnId="{965C9FA9-FF39-452E-8152-2D230D9EF572}">
      <dgm:prSet/>
      <dgm:spPr/>
      <dgm:t>
        <a:bodyPr/>
        <a:lstStyle/>
        <a:p>
          <a:endParaRPr lang="en-US"/>
        </a:p>
      </dgm:t>
    </dgm:pt>
    <dgm:pt modelId="{62614D44-35C6-4ACD-BC2D-01BB051A6205}">
      <dgm:prSet phldrT="[Text]"/>
      <dgm:spPr/>
      <dgm:t>
        <a:bodyPr/>
        <a:lstStyle/>
        <a:p>
          <a:r>
            <a:rPr lang="en-US" dirty="0"/>
            <a:t>Markov process</a:t>
          </a:r>
        </a:p>
      </dgm:t>
    </dgm:pt>
    <dgm:pt modelId="{780A24F9-F94D-4B02-987E-C51DBB1CAD83}" type="parTrans" cxnId="{2DFD5560-363E-47AE-B5ED-562C04F7D207}">
      <dgm:prSet/>
      <dgm:spPr/>
      <dgm:t>
        <a:bodyPr/>
        <a:lstStyle/>
        <a:p>
          <a:endParaRPr lang="en-US"/>
        </a:p>
      </dgm:t>
    </dgm:pt>
    <dgm:pt modelId="{C5E1E88A-5E1F-4B01-AF63-362C6F129FA2}" type="sibTrans" cxnId="{2DFD5560-363E-47AE-B5ED-562C04F7D207}">
      <dgm:prSet/>
      <dgm:spPr/>
      <dgm:t>
        <a:bodyPr/>
        <a:lstStyle/>
        <a:p>
          <a:endParaRPr lang="en-US"/>
        </a:p>
      </dgm:t>
    </dgm:pt>
    <dgm:pt modelId="{65569C53-C002-4E86-85D4-A1EE408C0F93}">
      <dgm:prSet phldrT="[Text]"/>
      <dgm:spPr/>
      <dgm:t>
        <a:bodyPr/>
        <a:lstStyle/>
        <a:p>
          <a:r>
            <a:rPr lang="en-US" dirty="0"/>
            <a:t>Bayesian</a:t>
          </a:r>
        </a:p>
      </dgm:t>
    </dgm:pt>
    <dgm:pt modelId="{1F9D2265-60E2-4997-925E-9E7FAF0FD5F4}" type="parTrans" cxnId="{4EBFC06D-760B-4D3A-BFFD-0F75CEB50A2D}">
      <dgm:prSet/>
      <dgm:spPr/>
      <dgm:t>
        <a:bodyPr/>
        <a:lstStyle/>
        <a:p>
          <a:endParaRPr lang="en-US"/>
        </a:p>
      </dgm:t>
    </dgm:pt>
    <dgm:pt modelId="{4EEC28B0-A624-4934-A737-4B4A92EF54D6}" type="sibTrans" cxnId="{4EBFC06D-760B-4D3A-BFFD-0F75CEB50A2D}">
      <dgm:prSet/>
      <dgm:spPr/>
      <dgm:t>
        <a:bodyPr/>
        <a:lstStyle/>
        <a:p>
          <a:endParaRPr lang="en-US"/>
        </a:p>
      </dgm:t>
    </dgm:pt>
    <dgm:pt modelId="{62004E43-BD4F-4B3C-82A9-3563401D0297}">
      <dgm:prSet phldrT="[Text]"/>
      <dgm:spPr/>
      <dgm:t>
        <a:bodyPr/>
        <a:lstStyle/>
        <a:p>
          <a:r>
            <a:rPr lang="en-US" dirty="0"/>
            <a:t>Logical inference</a:t>
          </a:r>
        </a:p>
      </dgm:t>
    </dgm:pt>
    <dgm:pt modelId="{5D1390A5-AA8E-4C44-86B0-ECCDB6290B38}" type="parTrans" cxnId="{264F35FE-5CA6-4E6F-88FA-7059E4BE74FE}">
      <dgm:prSet/>
      <dgm:spPr/>
      <dgm:t>
        <a:bodyPr/>
        <a:lstStyle/>
        <a:p>
          <a:endParaRPr lang="en-US"/>
        </a:p>
      </dgm:t>
    </dgm:pt>
    <dgm:pt modelId="{5722DE98-BA2C-4F37-A553-075991D5E40A}" type="sibTrans" cxnId="{264F35FE-5CA6-4E6F-88FA-7059E4BE74FE}">
      <dgm:prSet/>
      <dgm:spPr/>
      <dgm:t>
        <a:bodyPr/>
        <a:lstStyle/>
        <a:p>
          <a:endParaRPr lang="en-US"/>
        </a:p>
      </dgm:t>
    </dgm:pt>
    <dgm:pt modelId="{97213256-DA6F-44B2-BCEB-EAA20285A6E9}">
      <dgm:prSet phldrT="[Text]"/>
      <dgm:spPr/>
      <dgm:t>
        <a:bodyPr/>
        <a:lstStyle/>
        <a:p>
          <a:r>
            <a:rPr lang="en-US" dirty="0"/>
            <a:t>Knowledge representation</a:t>
          </a:r>
        </a:p>
      </dgm:t>
    </dgm:pt>
    <dgm:pt modelId="{3A3EA6F7-20DB-4DC0-831B-C7E3F09C4253}" type="parTrans" cxnId="{5F08A30F-2449-4A72-81F3-6927536AAD7E}">
      <dgm:prSet/>
      <dgm:spPr/>
      <dgm:t>
        <a:bodyPr/>
        <a:lstStyle/>
        <a:p>
          <a:endParaRPr lang="en-US"/>
        </a:p>
      </dgm:t>
    </dgm:pt>
    <dgm:pt modelId="{7D2D9E3D-B1AF-4481-B793-E4D4D0EAEA62}" type="sibTrans" cxnId="{5F08A30F-2449-4A72-81F3-6927536AAD7E}">
      <dgm:prSet/>
      <dgm:spPr/>
      <dgm:t>
        <a:bodyPr/>
        <a:lstStyle/>
        <a:p>
          <a:endParaRPr lang="en-US"/>
        </a:p>
      </dgm:t>
    </dgm:pt>
    <dgm:pt modelId="{FD7DF7DA-15B2-41D4-BC56-F6FC45D528DA}">
      <dgm:prSet phldrT="[Text]"/>
      <dgm:spPr/>
      <dgm:t>
        <a:bodyPr/>
        <a:lstStyle/>
        <a:p>
          <a:r>
            <a:rPr lang="en-US" dirty="0"/>
            <a:t>Rule-based</a:t>
          </a:r>
        </a:p>
      </dgm:t>
    </dgm:pt>
    <dgm:pt modelId="{FCEC82E2-DFD6-467E-9008-4C1C48EF11D6}" type="parTrans" cxnId="{10222EE4-848B-47B5-A64B-0F3205DF6F4E}">
      <dgm:prSet/>
      <dgm:spPr/>
      <dgm:t>
        <a:bodyPr/>
        <a:lstStyle/>
        <a:p>
          <a:endParaRPr lang="en-US"/>
        </a:p>
      </dgm:t>
    </dgm:pt>
    <dgm:pt modelId="{CF8204F2-D674-4719-BA9B-70A54BB2E81D}" type="sibTrans" cxnId="{10222EE4-848B-47B5-A64B-0F3205DF6F4E}">
      <dgm:prSet/>
      <dgm:spPr/>
      <dgm:t>
        <a:bodyPr/>
        <a:lstStyle/>
        <a:p>
          <a:endParaRPr lang="en-US"/>
        </a:p>
      </dgm:t>
    </dgm:pt>
    <dgm:pt modelId="{C457A5EA-3E68-4DEA-944F-B5B1C28822D9}">
      <dgm:prSet phldrT="[Text]"/>
      <dgm:spPr/>
      <dgm:t>
        <a:bodyPr/>
        <a:lstStyle/>
        <a:p>
          <a:r>
            <a:rPr lang="en-US" dirty="0"/>
            <a:t>Game playing</a:t>
          </a:r>
        </a:p>
      </dgm:t>
    </dgm:pt>
    <dgm:pt modelId="{EDBB7FAE-9B13-404F-8864-5F4F3CE243C7}" type="parTrans" cxnId="{2A8F4631-6F62-450F-B20F-24998201D8AC}">
      <dgm:prSet/>
      <dgm:spPr/>
      <dgm:t>
        <a:bodyPr/>
        <a:lstStyle/>
        <a:p>
          <a:endParaRPr lang="en-US"/>
        </a:p>
      </dgm:t>
    </dgm:pt>
    <dgm:pt modelId="{B70A5900-7670-4571-A4CD-81F515621FF8}" type="sibTrans" cxnId="{2A8F4631-6F62-450F-B20F-24998201D8AC}">
      <dgm:prSet/>
      <dgm:spPr/>
      <dgm:t>
        <a:bodyPr/>
        <a:lstStyle/>
        <a:p>
          <a:endParaRPr lang="en-US"/>
        </a:p>
      </dgm:t>
    </dgm:pt>
    <dgm:pt modelId="{6BA9B8DE-FFC2-4ABB-B214-1E9028B70397}">
      <dgm:prSet phldrT="[Text]"/>
      <dgm:spPr/>
      <dgm:t>
        <a:bodyPr/>
        <a:lstStyle/>
        <a:p>
          <a:r>
            <a:rPr lang="en-US" dirty="0"/>
            <a:t>Expert Systems</a:t>
          </a:r>
        </a:p>
      </dgm:t>
    </dgm:pt>
    <dgm:pt modelId="{3BD056D3-D6FC-4BFA-910B-9562205BB969}" type="parTrans" cxnId="{596164C9-DEFF-4CD3-9974-5F08C86CCE55}">
      <dgm:prSet/>
      <dgm:spPr/>
      <dgm:t>
        <a:bodyPr/>
        <a:lstStyle/>
        <a:p>
          <a:endParaRPr lang="en-US"/>
        </a:p>
      </dgm:t>
    </dgm:pt>
    <dgm:pt modelId="{4C3BF70F-BA75-4A13-B3BE-17C0433C9072}" type="sibTrans" cxnId="{596164C9-DEFF-4CD3-9974-5F08C86CCE55}">
      <dgm:prSet/>
      <dgm:spPr/>
      <dgm:t>
        <a:bodyPr/>
        <a:lstStyle/>
        <a:p>
          <a:endParaRPr lang="en-US"/>
        </a:p>
      </dgm:t>
    </dgm:pt>
    <dgm:pt modelId="{B4E509E2-883D-4B4B-8D33-1CB382FA12C5}">
      <dgm:prSet phldrT="[Text]"/>
      <dgm:spPr/>
      <dgm:t>
        <a:bodyPr/>
        <a:lstStyle/>
        <a:p>
          <a:r>
            <a:rPr lang="en-US" dirty="0"/>
            <a:t>Fuzzy Logic</a:t>
          </a:r>
        </a:p>
      </dgm:t>
    </dgm:pt>
    <dgm:pt modelId="{C7061D61-1CAA-4343-A151-129CFD3BDF44}" type="parTrans" cxnId="{CC141733-9DB7-4715-94CC-11D1EA12D3C9}">
      <dgm:prSet/>
      <dgm:spPr/>
      <dgm:t>
        <a:bodyPr/>
        <a:lstStyle/>
        <a:p>
          <a:endParaRPr lang="en-US"/>
        </a:p>
      </dgm:t>
    </dgm:pt>
    <dgm:pt modelId="{22547228-A8E3-421C-8EE8-3DAE7B70E3B5}" type="sibTrans" cxnId="{CC141733-9DB7-4715-94CC-11D1EA12D3C9}">
      <dgm:prSet/>
      <dgm:spPr/>
      <dgm:t>
        <a:bodyPr/>
        <a:lstStyle/>
        <a:p>
          <a:endParaRPr lang="en-US"/>
        </a:p>
      </dgm:t>
    </dgm:pt>
    <dgm:pt modelId="{F4CEEA35-E7AC-47D7-A62C-BD6DD31F82FA}">
      <dgm:prSet phldrT="[Text]"/>
      <dgm:spPr/>
      <dgm:t>
        <a:bodyPr/>
        <a:lstStyle/>
        <a:p>
          <a:r>
            <a:rPr lang="en-US" dirty="0"/>
            <a:t>Ontologies</a:t>
          </a:r>
        </a:p>
      </dgm:t>
    </dgm:pt>
    <dgm:pt modelId="{D7DCF071-0549-4667-A437-9C8B15D03081}" type="parTrans" cxnId="{7804D61D-C613-400B-9642-EBC2E8803BBD}">
      <dgm:prSet/>
      <dgm:spPr/>
      <dgm:t>
        <a:bodyPr/>
        <a:lstStyle/>
        <a:p>
          <a:endParaRPr lang="en-US"/>
        </a:p>
      </dgm:t>
    </dgm:pt>
    <dgm:pt modelId="{60E3EBCE-14FE-4722-8D82-D5639FB522F8}" type="sibTrans" cxnId="{7804D61D-C613-400B-9642-EBC2E8803BBD}">
      <dgm:prSet/>
      <dgm:spPr/>
      <dgm:t>
        <a:bodyPr/>
        <a:lstStyle/>
        <a:p>
          <a:endParaRPr lang="en-US"/>
        </a:p>
      </dgm:t>
    </dgm:pt>
    <dgm:pt modelId="{6247CE87-FB29-4454-8E13-628490E063F3}">
      <dgm:prSet phldrT="[Text]"/>
      <dgm:spPr/>
      <dgm:t>
        <a:bodyPr/>
        <a:lstStyle/>
        <a:p>
          <a:r>
            <a:rPr lang="en-US" dirty="0"/>
            <a:t>Semantic web</a:t>
          </a:r>
        </a:p>
      </dgm:t>
    </dgm:pt>
    <dgm:pt modelId="{4C88687F-AC04-45AA-9935-03C7B74B5110}" type="parTrans" cxnId="{503D05B5-FEAC-4073-8352-CD170C0A0B3D}">
      <dgm:prSet/>
      <dgm:spPr/>
      <dgm:t>
        <a:bodyPr/>
        <a:lstStyle/>
        <a:p>
          <a:endParaRPr lang="en-US"/>
        </a:p>
      </dgm:t>
    </dgm:pt>
    <dgm:pt modelId="{B852A6ED-6860-47FF-9738-1D9BA46239BA}" type="sibTrans" cxnId="{503D05B5-FEAC-4073-8352-CD170C0A0B3D}">
      <dgm:prSet/>
      <dgm:spPr/>
      <dgm:t>
        <a:bodyPr/>
        <a:lstStyle/>
        <a:p>
          <a:endParaRPr lang="en-US"/>
        </a:p>
      </dgm:t>
    </dgm:pt>
    <dgm:pt modelId="{FE499303-1C00-47A1-A12B-47BF9F83438C}">
      <dgm:prSet phldrT="[Text]"/>
      <dgm:spPr/>
      <dgm:t>
        <a:bodyPr/>
        <a:lstStyle/>
        <a:p>
          <a:r>
            <a:rPr lang="en-US" dirty="0"/>
            <a:t>Supervised</a:t>
          </a:r>
        </a:p>
      </dgm:t>
    </dgm:pt>
    <dgm:pt modelId="{D0836475-2138-4AAB-97FC-F505DB43BD85}" type="parTrans" cxnId="{167D26BC-A498-4E36-ACB3-F7D85B354EAE}">
      <dgm:prSet/>
      <dgm:spPr/>
      <dgm:t>
        <a:bodyPr/>
        <a:lstStyle/>
        <a:p>
          <a:endParaRPr lang="en-US"/>
        </a:p>
      </dgm:t>
    </dgm:pt>
    <dgm:pt modelId="{FD391A33-B099-4B6F-991C-289575B147D4}" type="sibTrans" cxnId="{167D26BC-A498-4E36-ACB3-F7D85B354EAE}">
      <dgm:prSet/>
      <dgm:spPr/>
      <dgm:t>
        <a:bodyPr/>
        <a:lstStyle/>
        <a:p>
          <a:endParaRPr lang="en-US"/>
        </a:p>
      </dgm:t>
    </dgm:pt>
    <dgm:pt modelId="{3D5A7E93-3AA5-4ACA-8886-2DF785CD3DE6}">
      <dgm:prSet phldrT="[Text]"/>
      <dgm:spPr/>
      <dgm:t>
        <a:bodyPr/>
        <a:lstStyle/>
        <a:p>
          <a:r>
            <a:rPr lang="en-US"/>
            <a:t>Statistical</a:t>
          </a:r>
          <a:endParaRPr lang="en-US" dirty="0"/>
        </a:p>
      </dgm:t>
    </dgm:pt>
    <dgm:pt modelId="{BDD653C6-1694-48C8-B3F1-A4B3707FB7FE}" type="parTrans" cxnId="{68D30F30-90DA-4791-ACB2-B211600FD2E9}">
      <dgm:prSet/>
      <dgm:spPr/>
      <dgm:t>
        <a:bodyPr/>
        <a:lstStyle/>
        <a:p>
          <a:endParaRPr lang="en-US"/>
        </a:p>
      </dgm:t>
    </dgm:pt>
    <dgm:pt modelId="{621C27D2-302C-44D0-A42A-FCA2157F2963}" type="sibTrans" cxnId="{68D30F30-90DA-4791-ACB2-B211600FD2E9}">
      <dgm:prSet/>
      <dgm:spPr/>
      <dgm:t>
        <a:bodyPr/>
        <a:lstStyle/>
        <a:p>
          <a:endParaRPr lang="en-US"/>
        </a:p>
      </dgm:t>
    </dgm:pt>
    <dgm:pt modelId="{A0D738DE-5E57-45DB-8A5D-CD14F430A848}">
      <dgm:prSet phldrT="[Text]"/>
      <dgm:spPr/>
      <dgm:t>
        <a:bodyPr/>
        <a:lstStyle/>
        <a:p>
          <a:r>
            <a:rPr lang="en-US" dirty="0"/>
            <a:t>Reinforcement learning</a:t>
          </a:r>
        </a:p>
      </dgm:t>
    </dgm:pt>
    <dgm:pt modelId="{18E29A6E-A8B3-4A09-B506-A388DE84E184}" type="parTrans" cxnId="{8EED251A-FB79-4481-8E0B-E33DFCCE7ABE}">
      <dgm:prSet/>
      <dgm:spPr/>
      <dgm:t>
        <a:bodyPr/>
        <a:lstStyle/>
        <a:p>
          <a:endParaRPr lang="en-US"/>
        </a:p>
      </dgm:t>
    </dgm:pt>
    <dgm:pt modelId="{42F4CB01-D47E-4C38-8AA1-C1DAA7F9ED0C}" type="sibTrans" cxnId="{8EED251A-FB79-4481-8E0B-E33DFCCE7ABE}">
      <dgm:prSet/>
      <dgm:spPr/>
      <dgm:t>
        <a:bodyPr/>
        <a:lstStyle/>
        <a:p>
          <a:endParaRPr lang="en-US"/>
        </a:p>
      </dgm:t>
    </dgm:pt>
    <dgm:pt modelId="{CFD67CEC-D35F-4213-BBA5-1D0D236B22AF}">
      <dgm:prSet phldrT="[Text]"/>
      <dgm:spPr/>
      <dgm:t>
        <a:bodyPr/>
        <a:lstStyle/>
        <a:p>
          <a:r>
            <a:rPr lang="en-US" dirty="0"/>
            <a:t>Clustering</a:t>
          </a:r>
        </a:p>
      </dgm:t>
    </dgm:pt>
    <dgm:pt modelId="{27252B05-0F46-42D2-9221-104D27E9B58A}" type="parTrans" cxnId="{4530129A-BF8A-48E7-9B5A-0B3D7BC093B6}">
      <dgm:prSet/>
      <dgm:spPr/>
      <dgm:t>
        <a:bodyPr/>
        <a:lstStyle/>
        <a:p>
          <a:endParaRPr lang="en-US"/>
        </a:p>
      </dgm:t>
    </dgm:pt>
    <dgm:pt modelId="{58C4592F-5BBB-4FD9-B78B-88D092F55FA1}" type="sibTrans" cxnId="{4530129A-BF8A-48E7-9B5A-0B3D7BC093B6}">
      <dgm:prSet/>
      <dgm:spPr/>
      <dgm:t>
        <a:bodyPr/>
        <a:lstStyle/>
        <a:p>
          <a:endParaRPr lang="en-US"/>
        </a:p>
      </dgm:t>
    </dgm:pt>
    <dgm:pt modelId="{4026E6EA-A1BD-4E61-9F0E-F7C779F68CF3}">
      <dgm:prSet phldrT="[Text]"/>
      <dgm:spPr/>
      <dgm:t>
        <a:bodyPr/>
        <a:lstStyle/>
        <a:p>
          <a:r>
            <a:rPr lang="en-US" dirty="0"/>
            <a:t>Association</a:t>
          </a:r>
        </a:p>
      </dgm:t>
    </dgm:pt>
    <dgm:pt modelId="{82571F6F-8DD6-4A2B-AA54-60990F434C32}" type="parTrans" cxnId="{346A86D9-E57D-4801-8FD6-BAA0C86D2F88}">
      <dgm:prSet/>
      <dgm:spPr/>
      <dgm:t>
        <a:bodyPr/>
        <a:lstStyle/>
        <a:p>
          <a:endParaRPr lang="en-US"/>
        </a:p>
      </dgm:t>
    </dgm:pt>
    <dgm:pt modelId="{300DEBAF-6C7F-4230-8713-6DE3DD4F03A8}" type="sibTrans" cxnId="{346A86D9-E57D-4801-8FD6-BAA0C86D2F88}">
      <dgm:prSet/>
      <dgm:spPr/>
      <dgm:t>
        <a:bodyPr/>
        <a:lstStyle/>
        <a:p>
          <a:endParaRPr lang="en-US"/>
        </a:p>
      </dgm:t>
    </dgm:pt>
    <dgm:pt modelId="{95696896-82E6-425C-B75A-2708ED6EA93B}">
      <dgm:prSet phldrT="[Text]"/>
      <dgm:spPr/>
      <dgm:t>
        <a:bodyPr/>
        <a:lstStyle/>
        <a:p>
          <a:r>
            <a:rPr lang="en-US" dirty="0"/>
            <a:t>Dimension Reduction (e.g. PCA)</a:t>
          </a:r>
        </a:p>
      </dgm:t>
    </dgm:pt>
    <dgm:pt modelId="{59DAB7A4-1AEB-44FA-BA96-E7DD376F6A9F}" type="parTrans" cxnId="{A73B139E-3333-4423-B0A1-9BFCC58867FC}">
      <dgm:prSet/>
      <dgm:spPr/>
      <dgm:t>
        <a:bodyPr/>
        <a:lstStyle/>
        <a:p>
          <a:endParaRPr lang="en-US"/>
        </a:p>
      </dgm:t>
    </dgm:pt>
    <dgm:pt modelId="{7D67091F-771C-4356-9D48-5AF18A1D3208}" type="sibTrans" cxnId="{A73B139E-3333-4423-B0A1-9BFCC58867FC}">
      <dgm:prSet/>
      <dgm:spPr/>
      <dgm:t>
        <a:bodyPr/>
        <a:lstStyle/>
        <a:p>
          <a:endParaRPr lang="en-US"/>
        </a:p>
      </dgm:t>
    </dgm:pt>
    <dgm:pt modelId="{9BFC719E-3F76-4667-9272-6D189A56E3B1}">
      <dgm:prSet phldrT="[Text]"/>
      <dgm:spPr/>
      <dgm:t>
        <a:bodyPr/>
        <a:lstStyle/>
        <a:p>
          <a:r>
            <a:rPr lang="en-US" dirty="0"/>
            <a:t>GAN</a:t>
          </a:r>
        </a:p>
      </dgm:t>
    </dgm:pt>
    <dgm:pt modelId="{603386E1-5378-4450-B365-27659A0CB3AA}" type="parTrans" cxnId="{41743B82-5B7F-4CD6-96C7-4A2DCF8566D5}">
      <dgm:prSet/>
      <dgm:spPr/>
      <dgm:t>
        <a:bodyPr/>
        <a:lstStyle/>
        <a:p>
          <a:endParaRPr lang="en-US"/>
        </a:p>
      </dgm:t>
    </dgm:pt>
    <dgm:pt modelId="{AC15C454-26AD-436A-8159-EF7BDB969D21}" type="sibTrans" cxnId="{41743B82-5B7F-4CD6-96C7-4A2DCF8566D5}">
      <dgm:prSet/>
      <dgm:spPr/>
      <dgm:t>
        <a:bodyPr/>
        <a:lstStyle/>
        <a:p>
          <a:endParaRPr lang="en-US"/>
        </a:p>
      </dgm:t>
    </dgm:pt>
    <dgm:pt modelId="{8DE46B05-466E-41B3-AA53-C6FDB6775728}">
      <dgm:prSet/>
      <dgm:spPr/>
      <dgm:t>
        <a:bodyPr/>
        <a:lstStyle/>
        <a:p>
          <a:r>
            <a:rPr lang="en-US" dirty="0"/>
            <a:t>Informed (Heuristic) Search</a:t>
          </a:r>
        </a:p>
      </dgm:t>
    </dgm:pt>
    <dgm:pt modelId="{10914424-5B9D-4579-9419-D1E2973F9826}" type="parTrans" cxnId="{C79EED4E-352A-40F4-8F77-A218FBC46553}">
      <dgm:prSet/>
      <dgm:spPr/>
      <dgm:t>
        <a:bodyPr/>
        <a:lstStyle/>
        <a:p>
          <a:endParaRPr lang="en-US"/>
        </a:p>
      </dgm:t>
    </dgm:pt>
    <dgm:pt modelId="{9024B4C6-E10D-4B29-8E4E-A7DA5D64F611}" type="sibTrans" cxnId="{C79EED4E-352A-40F4-8F77-A218FBC46553}">
      <dgm:prSet/>
      <dgm:spPr/>
      <dgm:t>
        <a:bodyPr/>
        <a:lstStyle/>
        <a:p>
          <a:endParaRPr lang="en-US"/>
        </a:p>
      </dgm:t>
    </dgm:pt>
    <dgm:pt modelId="{9AE70DB7-8B9F-4B8E-8E2F-42DC1CD8ABD2}">
      <dgm:prSet/>
      <dgm:spPr/>
      <dgm:t>
        <a:bodyPr/>
        <a:lstStyle/>
        <a:p>
          <a:r>
            <a:rPr lang="en-US" dirty="0"/>
            <a:t>Minmax Search (can be heuristic search)</a:t>
          </a:r>
        </a:p>
      </dgm:t>
    </dgm:pt>
    <dgm:pt modelId="{927F8AA8-24C8-4327-9A31-BABEE5BC51C7}" type="parTrans" cxnId="{4345E92B-B769-4E1B-BDF4-763C84E41662}">
      <dgm:prSet/>
      <dgm:spPr/>
      <dgm:t>
        <a:bodyPr/>
        <a:lstStyle/>
        <a:p>
          <a:endParaRPr lang="en-US"/>
        </a:p>
      </dgm:t>
    </dgm:pt>
    <dgm:pt modelId="{A1013C8F-CFFF-4095-9E38-FE4ED33E1DF2}" type="sibTrans" cxnId="{4345E92B-B769-4E1B-BDF4-763C84E41662}">
      <dgm:prSet/>
      <dgm:spPr/>
      <dgm:t>
        <a:bodyPr/>
        <a:lstStyle/>
        <a:p>
          <a:endParaRPr lang="en-US"/>
        </a:p>
      </dgm:t>
    </dgm:pt>
    <dgm:pt modelId="{B1072006-0A49-449B-ABC8-F6751825CB1C}">
      <dgm:prSet/>
      <dgm:spPr/>
      <dgm:t>
        <a:bodyPr/>
        <a:lstStyle/>
        <a:p>
          <a:r>
            <a:rPr lang="en-US" dirty="0"/>
            <a:t>A* Search</a:t>
          </a:r>
        </a:p>
      </dgm:t>
    </dgm:pt>
    <dgm:pt modelId="{F2026C93-DB05-429C-9E29-687420B792B6}" type="parTrans" cxnId="{8C8B97AF-3B33-40A1-88B2-FAC512EA98C6}">
      <dgm:prSet/>
      <dgm:spPr/>
      <dgm:t>
        <a:bodyPr/>
        <a:lstStyle/>
        <a:p>
          <a:endParaRPr lang="en-US"/>
        </a:p>
      </dgm:t>
    </dgm:pt>
    <dgm:pt modelId="{DE842D91-3DDF-454E-A8D4-CFA63B33C81C}" type="sibTrans" cxnId="{8C8B97AF-3B33-40A1-88B2-FAC512EA98C6}">
      <dgm:prSet/>
      <dgm:spPr/>
      <dgm:t>
        <a:bodyPr/>
        <a:lstStyle/>
        <a:p>
          <a:endParaRPr lang="en-US"/>
        </a:p>
      </dgm:t>
    </dgm:pt>
    <dgm:pt modelId="{DC664073-F00B-42FB-931C-3EBDE9F83D21}">
      <dgm:prSet/>
      <dgm:spPr/>
      <dgm:t>
        <a:bodyPr/>
        <a:lstStyle/>
        <a:p>
          <a:r>
            <a:rPr lang="en-US" dirty="0"/>
            <a:t>Simulated Annealing</a:t>
          </a:r>
        </a:p>
      </dgm:t>
    </dgm:pt>
    <dgm:pt modelId="{876B7495-6C0D-48CE-B5F8-034BD32B630B}" type="parTrans" cxnId="{4E9CF216-3497-4B48-865A-9F718CA898B1}">
      <dgm:prSet/>
      <dgm:spPr/>
      <dgm:t>
        <a:bodyPr/>
        <a:lstStyle/>
        <a:p>
          <a:endParaRPr lang="en-US"/>
        </a:p>
      </dgm:t>
    </dgm:pt>
    <dgm:pt modelId="{E8812DD4-BC20-4C8F-BACA-BFBCC90B6D80}" type="sibTrans" cxnId="{4E9CF216-3497-4B48-865A-9F718CA898B1}">
      <dgm:prSet/>
      <dgm:spPr/>
      <dgm:t>
        <a:bodyPr/>
        <a:lstStyle/>
        <a:p>
          <a:endParaRPr lang="en-US"/>
        </a:p>
      </dgm:t>
    </dgm:pt>
    <dgm:pt modelId="{B3FB3335-2F53-4AD5-B385-A849FB51C7B1}">
      <dgm:prSet/>
      <dgm:spPr/>
      <dgm:t>
        <a:bodyPr/>
        <a:lstStyle/>
        <a:p>
          <a:r>
            <a:rPr lang="en-US" dirty="0"/>
            <a:t>Traveling Salesman e.g. Dijkstra)</a:t>
          </a:r>
        </a:p>
      </dgm:t>
    </dgm:pt>
    <dgm:pt modelId="{08F9AC41-0E66-4400-9C94-A2A701C2EDD0}" type="parTrans" cxnId="{81169186-348A-4286-BA52-0D526E3B9087}">
      <dgm:prSet/>
      <dgm:spPr/>
      <dgm:t>
        <a:bodyPr/>
        <a:lstStyle/>
        <a:p>
          <a:endParaRPr lang="en-US"/>
        </a:p>
      </dgm:t>
    </dgm:pt>
    <dgm:pt modelId="{1639BB11-FC34-49FE-AFB1-71CA6A564755}" type="sibTrans" cxnId="{81169186-348A-4286-BA52-0D526E3B9087}">
      <dgm:prSet/>
      <dgm:spPr/>
      <dgm:t>
        <a:bodyPr/>
        <a:lstStyle/>
        <a:p>
          <a:endParaRPr lang="en-US"/>
        </a:p>
      </dgm:t>
    </dgm:pt>
    <dgm:pt modelId="{21AABAA5-A69E-4A35-8DE7-B500F1B11019}">
      <dgm:prSet/>
      <dgm:spPr/>
      <dgm:t>
        <a:bodyPr/>
        <a:lstStyle/>
        <a:p>
          <a:r>
            <a:rPr lang="en-US" dirty="0"/>
            <a:t>Uniform Cost</a:t>
          </a:r>
        </a:p>
      </dgm:t>
    </dgm:pt>
    <dgm:pt modelId="{568AAEDE-E47E-46E5-A268-D924E79D6E40}" type="parTrans" cxnId="{59D30F38-FDBE-429E-8AE2-793B74C06A9E}">
      <dgm:prSet/>
      <dgm:spPr/>
      <dgm:t>
        <a:bodyPr/>
        <a:lstStyle/>
        <a:p>
          <a:endParaRPr lang="en-US"/>
        </a:p>
      </dgm:t>
    </dgm:pt>
    <dgm:pt modelId="{8EE71984-672C-4D44-A2EC-06C523A23101}" type="sibTrans" cxnId="{59D30F38-FDBE-429E-8AE2-793B74C06A9E}">
      <dgm:prSet/>
      <dgm:spPr/>
      <dgm:t>
        <a:bodyPr/>
        <a:lstStyle/>
        <a:p>
          <a:endParaRPr lang="en-US"/>
        </a:p>
      </dgm:t>
    </dgm:pt>
    <dgm:pt modelId="{48F50E5F-9ACF-4947-A4EF-CE3714DE01E8}">
      <dgm:prSet/>
      <dgm:spPr/>
      <dgm:t>
        <a:bodyPr/>
        <a:lstStyle/>
        <a:p>
          <a:r>
            <a:rPr lang="en-US" dirty="0"/>
            <a:t>Local Search</a:t>
          </a:r>
        </a:p>
      </dgm:t>
    </dgm:pt>
    <dgm:pt modelId="{99ED51EE-4218-495F-9CED-01A4ACF23306}" type="parTrans" cxnId="{1C899CEA-9489-4A2C-A228-944F0885246D}">
      <dgm:prSet/>
      <dgm:spPr/>
      <dgm:t>
        <a:bodyPr/>
        <a:lstStyle/>
        <a:p>
          <a:endParaRPr lang="en-US"/>
        </a:p>
      </dgm:t>
    </dgm:pt>
    <dgm:pt modelId="{8AE9FE07-8CB0-4D1F-ACE6-0C7B6690B5E1}" type="sibTrans" cxnId="{1C899CEA-9489-4A2C-A228-944F0885246D}">
      <dgm:prSet/>
      <dgm:spPr/>
      <dgm:t>
        <a:bodyPr/>
        <a:lstStyle/>
        <a:p>
          <a:endParaRPr lang="en-US"/>
        </a:p>
      </dgm:t>
    </dgm:pt>
    <dgm:pt modelId="{724FC559-35CB-4246-B7E0-5D6A66ACA6EF}">
      <dgm:prSet/>
      <dgm:spPr/>
      <dgm:t>
        <a:bodyPr/>
        <a:lstStyle/>
        <a:p>
          <a:r>
            <a:rPr lang="en-US" dirty="0"/>
            <a:t>Hill Climbing</a:t>
          </a:r>
        </a:p>
      </dgm:t>
    </dgm:pt>
    <dgm:pt modelId="{297C568B-7C49-48BC-83D2-5163415C3B16}" type="parTrans" cxnId="{D3A97529-B714-49E6-95FB-3E352A2444C5}">
      <dgm:prSet/>
      <dgm:spPr/>
      <dgm:t>
        <a:bodyPr/>
        <a:lstStyle/>
        <a:p>
          <a:endParaRPr lang="en-US"/>
        </a:p>
      </dgm:t>
    </dgm:pt>
    <dgm:pt modelId="{A16C2AE8-A34D-437F-8272-6075B173F1F0}" type="sibTrans" cxnId="{D3A97529-B714-49E6-95FB-3E352A2444C5}">
      <dgm:prSet/>
      <dgm:spPr/>
      <dgm:t>
        <a:bodyPr/>
        <a:lstStyle/>
        <a:p>
          <a:endParaRPr lang="en-US"/>
        </a:p>
      </dgm:t>
    </dgm:pt>
    <dgm:pt modelId="{E9997DE4-0C8B-47C4-AB9A-F3EEBC2ECF01}">
      <dgm:prSet/>
      <dgm:spPr/>
      <dgm:t>
        <a:bodyPr/>
        <a:lstStyle/>
        <a:p>
          <a:r>
            <a:rPr lang="en-US" dirty="0"/>
            <a:t>Best-First (Greedy) Search</a:t>
          </a:r>
        </a:p>
      </dgm:t>
    </dgm:pt>
    <dgm:pt modelId="{B6B0CE2F-FD56-42CA-A68F-21DF0A48FC5F}" type="parTrans" cxnId="{F1231637-5700-4E90-A8DB-E1A80765DBA0}">
      <dgm:prSet/>
      <dgm:spPr/>
      <dgm:t>
        <a:bodyPr/>
        <a:lstStyle/>
        <a:p>
          <a:endParaRPr lang="en-US"/>
        </a:p>
      </dgm:t>
    </dgm:pt>
    <dgm:pt modelId="{43A50FC8-E5A8-4D42-A0E9-16AC0BFC24F9}" type="sibTrans" cxnId="{F1231637-5700-4E90-A8DB-E1A80765DBA0}">
      <dgm:prSet/>
      <dgm:spPr/>
      <dgm:t>
        <a:bodyPr/>
        <a:lstStyle/>
        <a:p>
          <a:endParaRPr lang="en-US"/>
        </a:p>
      </dgm:t>
    </dgm:pt>
    <dgm:pt modelId="{E6184582-0A21-4A6A-B957-6F32AF4AA2DA}">
      <dgm:prSet/>
      <dgm:spPr/>
      <dgm:t>
        <a:bodyPr/>
        <a:lstStyle/>
        <a:p>
          <a:r>
            <a:rPr lang="en-US" dirty="0"/>
            <a:t>Breadth First (BFS)</a:t>
          </a:r>
        </a:p>
      </dgm:t>
    </dgm:pt>
    <dgm:pt modelId="{1F74F6EF-960C-4122-808A-82D7521F3BD7}" type="parTrans" cxnId="{B7DC4C55-ED04-4333-8384-537FCF9199E9}">
      <dgm:prSet/>
      <dgm:spPr/>
      <dgm:t>
        <a:bodyPr/>
        <a:lstStyle/>
        <a:p>
          <a:endParaRPr lang="en-US"/>
        </a:p>
      </dgm:t>
    </dgm:pt>
    <dgm:pt modelId="{274236C6-3B7A-491C-83F9-4B6BA6C73D87}" type="sibTrans" cxnId="{B7DC4C55-ED04-4333-8384-537FCF9199E9}">
      <dgm:prSet/>
      <dgm:spPr/>
      <dgm:t>
        <a:bodyPr/>
        <a:lstStyle/>
        <a:p>
          <a:endParaRPr lang="en-US"/>
        </a:p>
      </dgm:t>
    </dgm:pt>
    <dgm:pt modelId="{B4688DB6-E7E4-4956-AA5B-5099C0BAF4EC}">
      <dgm:prSet/>
      <dgm:spPr/>
      <dgm:t>
        <a:bodyPr/>
        <a:lstStyle/>
        <a:p>
          <a:r>
            <a:rPr lang="en-US" dirty="0"/>
            <a:t>Tabu Search</a:t>
          </a:r>
        </a:p>
      </dgm:t>
    </dgm:pt>
    <dgm:pt modelId="{D5E68C88-4791-4E61-81FF-C23BA971CE21}" type="parTrans" cxnId="{B34AB00F-2615-4C90-9938-ACAA6643D977}">
      <dgm:prSet/>
      <dgm:spPr/>
      <dgm:t>
        <a:bodyPr/>
        <a:lstStyle/>
        <a:p>
          <a:endParaRPr lang="en-US"/>
        </a:p>
      </dgm:t>
    </dgm:pt>
    <dgm:pt modelId="{7CC0F7A7-48A8-4B3B-BF6F-487A21079AC7}" type="sibTrans" cxnId="{B34AB00F-2615-4C90-9938-ACAA6643D977}">
      <dgm:prSet/>
      <dgm:spPr/>
      <dgm:t>
        <a:bodyPr/>
        <a:lstStyle/>
        <a:p>
          <a:endParaRPr lang="en-US"/>
        </a:p>
      </dgm:t>
    </dgm:pt>
    <dgm:pt modelId="{F66BC572-97CB-400F-8D19-59C80F190112}">
      <dgm:prSet/>
      <dgm:spPr/>
      <dgm:t>
        <a:bodyPr/>
        <a:lstStyle/>
        <a:p>
          <a:r>
            <a:rPr lang="en-US" dirty="0"/>
            <a:t>Uninformed (Brute Force) Search</a:t>
          </a:r>
        </a:p>
      </dgm:t>
    </dgm:pt>
    <dgm:pt modelId="{72517B2F-2DB5-483C-99C2-A38C4CA6C6D6}" type="parTrans" cxnId="{FB7F8EFD-F185-4AE0-9DE1-04ECFD00CDC2}">
      <dgm:prSet/>
      <dgm:spPr/>
      <dgm:t>
        <a:bodyPr/>
        <a:lstStyle/>
        <a:p>
          <a:endParaRPr lang="en-US"/>
        </a:p>
      </dgm:t>
    </dgm:pt>
    <dgm:pt modelId="{DEFC605F-E3C4-4B8A-A885-92889769D0A2}" type="sibTrans" cxnId="{FB7F8EFD-F185-4AE0-9DE1-04ECFD00CDC2}">
      <dgm:prSet/>
      <dgm:spPr/>
      <dgm:t>
        <a:bodyPr/>
        <a:lstStyle/>
        <a:p>
          <a:endParaRPr lang="en-US"/>
        </a:p>
      </dgm:t>
    </dgm:pt>
    <dgm:pt modelId="{A351CFE0-B5DC-4AC7-92E0-F407F0D643EA}">
      <dgm:prSet/>
      <dgm:spPr/>
      <dgm:t>
        <a:bodyPr/>
        <a:lstStyle/>
        <a:p>
          <a:r>
            <a:rPr lang="en-US" dirty="0"/>
            <a:t>Depth First (DFS)</a:t>
          </a:r>
        </a:p>
      </dgm:t>
    </dgm:pt>
    <dgm:pt modelId="{53989BDF-D145-4D3C-BEA3-27BCFF61D2C4}" type="parTrans" cxnId="{E279192A-FF15-4550-9AEA-551257799625}">
      <dgm:prSet/>
      <dgm:spPr/>
      <dgm:t>
        <a:bodyPr/>
        <a:lstStyle/>
        <a:p>
          <a:endParaRPr lang="en-US"/>
        </a:p>
      </dgm:t>
    </dgm:pt>
    <dgm:pt modelId="{C0858911-230F-4D6C-BAD7-14C70F2C668D}" type="sibTrans" cxnId="{E279192A-FF15-4550-9AEA-551257799625}">
      <dgm:prSet/>
      <dgm:spPr/>
      <dgm:t>
        <a:bodyPr/>
        <a:lstStyle/>
        <a:p>
          <a:endParaRPr lang="en-US"/>
        </a:p>
      </dgm:t>
    </dgm:pt>
    <dgm:pt modelId="{6ACF457E-FBA8-4B42-9132-BFA0C1A1A40B}">
      <dgm:prSet/>
      <dgm:spPr/>
      <dgm:t>
        <a:bodyPr/>
        <a:lstStyle/>
        <a:p>
          <a:r>
            <a:rPr lang="en-US" dirty="0"/>
            <a:t>Genetic Algorithms</a:t>
          </a:r>
        </a:p>
      </dgm:t>
    </dgm:pt>
    <dgm:pt modelId="{6D5D5DC5-8D0E-4B45-B4C1-8BF2B5921018}" type="sibTrans" cxnId="{13A60EE0-729A-4E36-9188-184729E4F484}">
      <dgm:prSet/>
      <dgm:spPr/>
      <dgm:t>
        <a:bodyPr/>
        <a:lstStyle/>
        <a:p>
          <a:endParaRPr lang="en-US"/>
        </a:p>
      </dgm:t>
    </dgm:pt>
    <dgm:pt modelId="{C64E1472-CC29-40E0-8D87-0707FE8730C6}" type="parTrans" cxnId="{13A60EE0-729A-4E36-9188-184729E4F484}">
      <dgm:prSet/>
      <dgm:spPr/>
      <dgm:t>
        <a:bodyPr/>
        <a:lstStyle/>
        <a:p>
          <a:endParaRPr lang="en-US"/>
        </a:p>
      </dgm:t>
    </dgm:pt>
    <dgm:pt modelId="{393A4566-C633-4C88-A69F-28B8F1B2444B}" type="pres">
      <dgm:prSet presAssocID="{7BE5B827-E92F-4436-A1A5-2B6089BF9856}" presName="hierChild1" presStyleCnt="0">
        <dgm:presLayoutVars>
          <dgm:orgChart val="1"/>
          <dgm:chPref val="1"/>
          <dgm:dir/>
          <dgm:animOne val="branch"/>
          <dgm:animLvl val="lvl"/>
          <dgm:resizeHandles/>
        </dgm:presLayoutVars>
      </dgm:prSet>
      <dgm:spPr/>
    </dgm:pt>
    <dgm:pt modelId="{0EB78C6B-25D8-45C0-A1E7-9576EBA40845}" type="pres">
      <dgm:prSet presAssocID="{263DF0D2-8878-4B5F-8E5F-B9312B4FC7CB}" presName="hierRoot1" presStyleCnt="0">
        <dgm:presLayoutVars>
          <dgm:hierBranch val="init"/>
        </dgm:presLayoutVars>
      </dgm:prSet>
      <dgm:spPr/>
    </dgm:pt>
    <dgm:pt modelId="{682C2DF7-B1D2-4A96-BD30-D5091C51DE5B}" type="pres">
      <dgm:prSet presAssocID="{263DF0D2-8878-4B5F-8E5F-B9312B4FC7CB}" presName="rootComposite1" presStyleCnt="0"/>
      <dgm:spPr/>
    </dgm:pt>
    <dgm:pt modelId="{8C3FF1A0-2004-4716-8E75-1119117DF11F}" type="pres">
      <dgm:prSet presAssocID="{263DF0D2-8878-4B5F-8E5F-B9312B4FC7CB}" presName="rootText1" presStyleLbl="node0" presStyleIdx="0" presStyleCnt="1" custScaleX="805022" custLinFactNeighborX="49014" custLinFactNeighborY="6646">
        <dgm:presLayoutVars>
          <dgm:chPref val="3"/>
        </dgm:presLayoutVars>
      </dgm:prSet>
      <dgm:spPr/>
    </dgm:pt>
    <dgm:pt modelId="{B5DD4317-E5F8-48ED-B7DD-C2E3DA2826E1}" type="pres">
      <dgm:prSet presAssocID="{263DF0D2-8878-4B5F-8E5F-B9312B4FC7CB}" presName="rootConnector1" presStyleLbl="node1" presStyleIdx="0" presStyleCnt="0"/>
      <dgm:spPr/>
    </dgm:pt>
    <dgm:pt modelId="{F629610B-819C-4572-A92B-1AD8641065B0}" type="pres">
      <dgm:prSet presAssocID="{263DF0D2-8878-4B5F-8E5F-B9312B4FC7CB}" presName="hierChild2" presStyleCnt="0"/>
      <dgm:spPr/>
    </dgm:pt>
    <dgm:pt modelId="{03C55AE3-0D6E-4F71-A341-722834456B02}" type="pres">
      <dgm:prSet presAssocID="{83DD766E-7E25-4B41-9452-A87C78C802A4}" presName="Name37" presStyleLbl="parChTrans1D2" presStyleIdx="0" presStyleCnt="3"/>
      <dgm:spPr/>
    </dgm:pt>
    <dgm:pt modelId="{F175754E-AE15-442F-8B5F-D93B0C6156CA}" type="pres">
      <dgm:prSet presAssocID="{51876BE8-C803-4825-8EBE-F21671F134D3}" presName="hierRoot2" presStyleCnt="0">
        <dgm:presLayoutVars>
          <dgm:hierBranch val="init"/>
        </dgm:presLayoutVars>
      </dgm:prSet>
      <dgm:spPr/>
    </dgm:pt>
    <dgm:pt modelId="{B7440549-FD3A-476C-B1E2-1E0DB8C4074A}" type="pres">
      <dgm:prSet presAssocID="{51876BE8-C803-4825-8EBE-F21671F134D3}" presName="rootComposite" presStyleCnt="0"/>
      <dgm:spPr/>
    </dgm:pt>
    <dgm:pt modelId="{7BDD19A1-C9F7-4C82-B34C-422D0A5763F8}" type="pres">
      <dgm:prSet presAssocID="{51876BE8-C803-4825-8EBE-F21671F134D3}" presName="rootText" presStyleLbl="node2" presStyleIdx="0" presStyleCnt="3">
        <dgm:presLayoutVars>
          <dgm:chPref val="3"/>
        </dgm:presLayoutVars>
      </dgm:prSet>
      <dgm:spPr/>
    </dgm:pt>
    <dgm:pt modelId="{8108A65E-17EC-4E27-A90C-A795F323B3F9}" type="pres">
      <dgm:prSet presAssocID="{51876BE8-C803-4825-8EBE-F21671F134D3}" presName="rootConnector" presStyleLbl="node2" presStyleIdx="0" presStyleCnt="3"/>
      <dgm:spPr/>
    </dgm:pt>
    <dgm:pt modelId="{273ED04F-899D-405C-9685-6ED10781E2B0}" type="pres">
      <dgm:prSet presAssocID="{51876BE8-C803-4825-8EBE-F21671F134D3}" presName="hierChild4" presStyleCnt="0"/>
      <dgm:spPr/>
    </dgm:pt>
    <dgm:pt modelId="{A977966B-705F-4E9C-AC01-902E0E250843}" type="pres">
      <dgm:prSet presAssocID="{FCEC82E2-DFD6-467E-9008-4C1C48EF11D6}" presName="Name37" presStyleLbl="parChTrans1D3" presStyleIdx="0" presStyleCnt="8"/>
      <dgm:spPr/>
    </dgm:pt>
    <dgm:pt modelId="{80659A9B-4682-419A-888A-ABDD90850D24}" type="pres">
      <dgm:prSet presAssocID="{FD7DF7DA-15B2-41D4-BC56-F6FC45D528DA}" presName="hierRoot2" presStyleCnt="0">
        <dgm:presLayoutVars>
          <dgm:hierBranch val="init"/>
        </dgm:presLayoutVars>
      </dgm:prSet>
      <dgm:spPr/>
    </dgm:pt>
    <dgm:pt modelId="{B70DDEF4-EAF8-4CC0-B76E-B1CF9D7A8BB5}" type="pres">
      <dgm:prSet presAssocID="{FD7DF7DA-15B2-41D4-BC56-F6FC45D528DA}" presName="rootComposite" presStyleCnt="0"/>
      <dgm:spPr/>
    </dgm:pt>
    <dgm:pt modelId="{DAB00DA7-BE1A-42E4-9731-7818E3EDBA06}" type="pres">
      <dgm:prSet presAssocID="{FD7DF7DA-15B2-41D4-BC56-F6FC45D528DA}" presName="rootText" presStyleLbl="node3" presStyleIdx="0" presStyleCnt="8">
        <dgm:presLayoutVars>
          <dgm:chPref val="3"/>
        </dgm:presLayoutVars>
      </dgm:prSet>
      <dgm:spPr/>
    </dgm:pt>
    <dgm:pt modelId="{06BA485C-6A9F-49EE-9D3C-6BD650107355}" type="pres">
      <dgm:prSet presAssocID="{FD7DF7DA-15B2-41D4-BC56-F6FC45D528DA}" presName="rootConnector" presStyleLbl="node3" presStyleIdx="0" presStyleCnt="8"/>
      <dgm:spPr/>
    </dgm:pt>
    <dgm:pt modelId="{DBD633D3-F23C-46CD-B739-F2988C08C90A}" type="pres">
      <dgm:prSet presAssocID="{FD7DF7DA-15B2-41D4-BC56-F6FC45D528DA}" presName="hierChild4" presStyleCnt="0"/>
      <dgm:spPr/>
    </dgm:pt>
    <dgm:pt modelId="{D7144DAB-C2D2-446D-820C-5F4349475829}" type="pres">
      <dgm:prSet presAssocID="{3BD056D3-D6FC-4BFA-910B-9562205BB969}" presName="Name37" presStyleLbl="parChTrans1D4" presStyleIdx="0" presStyleCnt="34"/>
      <dgm:spPr/>
    </dgm:pt>
    <dgm:pt modelId="{BE5709B4-C00B-4AC9-A744-23F308ED8201}" type="pres">
      <dgm:prSet presAssocID="{6BA9B8DE-FFC2-4ABB-B214-1E9028B70397}" presName="hierRoot2" presStyleCnt="0">
        <dgm:presLayoutVars>
          <dgm:hierBranch val="init"/>
        </dgm:presLayoutVars>
      </dgm:prSet>
      <dgm:spPr/>
    </dgm:pt>
    <dgm:pt modelId="{BF7BC52E-EDB7-46E0-9585-389FD735D8C7}" type="pres">
      <dgm:prSet presAssocID="{6BA9B8DE-FFC2-4ABB-B214-1E9028B70397}" presName="rootComposite" presStyleCnt="0"/>
      <dgm:spPr/>
    </dgm:pt>
    <dgm:pt modelId="{7556BB4F-3390-4745-88F7-7B2CBA7EB545}" type="pres">
      <dgm:prSet presAssocID="{6BA9B8DE-FFC2-4ABB-B214-1E9028B70397}" presName="rootText" presStyleLbl="node4" presStyleIdx="0" presStyleCnt="34">
        <dgm:presLayoutVars>
          <dgm:chPref val="3"/>
        </dgm:presLayoutVars>
      </dgm:prSet>
      <dgm:spPr/>
    </dgm:pt>
    <dgm:pt modelId="{947054D6-4A05-4F06-A00C-7A9D08550CFB}" type="pres">
      <dgm:prSet presAssocID="{6BA9B8DE-FFC2-4ABB-B214-1E9028B70397}" presName="rootConnector" presStyleLbl="node4" presStyleIdx="0" presStyleCnt="34"/>
      <dgm:spPr/>
    </dgm:pt>
    <dgm:pt modelId="{4B815A9A-63D5-4004-B13E-7031DDD7959A}" type="pres">
      <dgm:prSet presAssocID="{6BA9B8DE-FFC2-4ABB-B214-1E9028B70397}" presName="hierChild4" presStyleCnt="0"/>
      <dgm:spPr/>
    </dgm:pt>
    <dgm:pt modelId="{EFBAAD65-B1CE-4280-8BED-65588BD11DE5}" type="pres">
      <dgm:prSet presAssocID="{6BA9B8DE-FFC2-4ABB-B214-1E9028B70397}" presName="hierChild5" presStyleCnt="0"/>
      <dgm:spPr/>
    </dgm:pt>
    <dgm:pt modelId="{98CB8A70-B224-4AC4-961B-A171609EEBB4}" type="pres">
      <dgm:prSet presAssocID="{FD7DF7DA-15B2-41D4-BC56-F6FC45D528DA}" presName="hierChild5" presStyleCnt="0"/>
      <dgm:spPr/>
    </dgm:pt>
    <dgm:pt modelId="{12B6E4E9-B123-4179-8B4D-7A167FC7C6A1}" type="pres">
      <dgm:prSet presAssocID="{5F5DE99F-81F8-4CC1-8BE3-A1D57546D7BA}" presName="Name37" presStyleLbl="parChTrans1D3" presStyleIdx="1" presStyleCnt="8"/>
      <dgm:spPr/>
    </dgm:pt>
    <dgm:pt modelId="{72352037-1672-40C9-9AD4-7D697AD31D09}" type="pres">
      <dgm:prSet presAssocID="{8D4520F2-0C0D-4868-9E18-169B45791F32}" presName="hierRoot2" presStyleCnt="0">
        <dgm:presLayoutVars>
          <dgm:hierBranch val="init"/>
        </dgm:presLayoutVars>
      </dgm:prSet>
      <dgm:spPr/>
    </dgm:pt>
    <dgm:pt modelId="{59750FBA-80BC-49ED-B77E-E1B5D0BAEB3D}" type="pres">
      <dgm:prSet presAssocID="{8D4520F2-0C0D-4868-9E18-169B45791F32}" presName="rootComposite" presStyleCnt="0"/>
      <dgm:spPr/>
    </dgm:pt>
    <dgm:pt modelId="{D55331BA-DCC4-48EB-B696-13F7CC15F0C4}" type="pres">
      <dgm:prSet presAssocID="{8D4520F2-0C0D-4868-9E18-169B45791F32}" presName="rootText" presStyleLbl="node3" presStyleIdx="1" presStyleCnt="8">
        <dgm:presLayoutVars>
          <dgm:chPref val="3"/>
        </dgm:presLayoutVars>
      </dgm:prSet>
      <dgm:spPr/>
    </dgm:pt>
    <dgm:pt modelId="{5C63E2D1-5C9B-40CA-AAF6-F8FD1D57B0BC}" type="pres">
      <dgm:prSet presAssocID="{8D4520F2-0C0D-4868-9E18-169B45791F32}" presName="rootConnector" presStyleLbl="node3" presStyleIdx="1" presStyleCnt="8"/>
      <dgm:spPr/>
    </dgm:pt>
    <dgm:pt modelId="{8E8C3806-B5E6-448A-8772-5A166945CF24}" type="pres">
      <dgm:prSet presAssocID="{8D4520F2-0C0D-4868-9E18-169B45791F32}" presName="hierChild4" presStyleCnt="0"/>
      <dgm:spPr/>
    </dgm:pt>
    <dgm:pt modelId="{51E97D43-6E91-4D9D-AE96-210957B0E2BA}" type="pres">
      <dgm:prSet presAssocID="{5D1390A5-AA8E-4C44-86B0-ECCDB6290B38}" presName="Name37" presStyleLbl="parChTrans1D4" presStyleIdx="1" presStyleCnt="34"/>
      <dgm:spPr/>
    </dgm:pt>
    <dgm:pt modelId="{324B7A8F-991D-436D-9DBA-5829DD729EF6}" type="pres">
      <dgm:prSet presAssocID="{62004E43-BD4F-4B3C-82A9-3563401D0297}" presName="hierRoot2" presStyleCnt="0">
        <dgm:presLayoutVars>
          <dgm:hierBranch val="init"/>
        </dgm:presLayoutVars>
      </dgm:prSet>
      <dgm:spPr/>
    </dgm:pt>
    <dgm:pt modelId="{8F42DB23-3928-48E5-8FE8-9A35222A2DA5}" type="pres">
      <dgm:prSet presAssocID="{62004E43-BD4F-4B3C-82A9-3563401D0297}" presName="rootComposite" presStyleCnt="0"/>
      <dgm:spPr/>
    </dgm:pt>
    <dgm:pt modelId="{51D6E00D-3A60-4BD6-8467-AB0FEA1F5140}" type="pres">
      <dgm:prSet presAssocID="{62004E43-BD4F-4B3C-82A9-3563401D0297}" presName="rootText" presStyleLbl="node4" presStyleIdx="1" presStyleCnt="34">
        <dgm:presLayoutVars>
          <dgm:chPref val="3"/>
        </dgm:presLayoutVars>
      </dgm:prSet>
      <dgm:spPr/>
    </dgm:pt>
    <dgm:pt modelId="{C5522B36-806C-4892-BAE1-1F086850569A}" type="pres">
      <dgm:prSet presAssocID="{62004E43-BD4F-4B3C-82A9-3563401D0297}" presName="rootConnector" presStyleLbl="node4" presStyleIdx="1" presStyleCnt="34"/>
      <dgm:spPr/>
    </dgm:pt>
    <dgm:pt modelId="{70995215-9E0B-4B97-94B6-C3F32E60AD35}" type="pres">
      <dgm:prSet presAssocID="{62004E43-BD4F-4B3C-82A9-3563401D0297}" presName="hierChild4" presStyleCnt="0"/>
      <dgm:spPr/>
    </dgm:pt>
    <dgm:pt modelId="{F161F2AE-0DE3-469D-B6DB-A7E30837A8A1}" type="pres">
      <dgm:prSet presAssocID="{62004E43-BD4F-4B3C-82A9-3563401D0297}" presName="hierChild5" presStyleCnt="0"/>
      <dgm:spPr/>
    </dgm:pt>
    <dgm:pt modelId="{D6843E31-152D-4A3C-AB67-66098DE2ADA7}" type="pres">
      <dgm:prSet presAssocID="{3A3EA6F7-20DB-4DC0-831B-C7E3F09C4253}" presName="Name37" presStyleLbl="parChTrans1D4" presStyleIdx="2" presStyleCnt="34"/>
      <dgm:spPr/>
    </dgm:pt>
    <dgm:pt modelId="{0F535EC9-5EDE-4BD0-BDBF-C0B7AECE5D34}" type="pres">
      <dgm:prSet presAssocID="{97213256-DA6F-44B2-BCEB-EAA20285A6E9}" presName="hierRoot2" presStyleCnt="0">
        <dgm:presLayoutVars>
          <dgm:hierBranch val="init"/>
        </dgm:presLayoutVars>
      </dgm:prSet>
      <dgm:spPr/>
    </dgm:pt>
    <dgm:pt modelId="{84FD42DC-4A0A-42EF-90D1-70F47042550A}" type="pres">
      <dgm:prSet presAssocID="{97213256-DA6F-44B2-BCEB-EAA20285A6E9}" presName="rootComposite" presStyleCnt="0"/>
      <dgm:spPr/>
    </dgm:pt>
    <dgm:pt modelId="{CAB51B5E-1AD8-43FC-B6EB-C700A7036564}" type="pres">
      <dgm:prSet presAssocID="{97213256-DA6F-44B2-BCEB-EAA20285A6E9}" presName="rootText" presStyleLbl="node4" presStyleIdx="2" presStyleCnt="34">
        <dgm:presLayoutVars>
          <dgm:chPref val="3"/>
        </dgm:presLayoutVars>
      </dgm:prSet>
      <dgm:spPr/>
    </dgm:pt>
    <dgm:pt modelId="{2A82E2DB-A3E0-4A3C-B5BE-CC20049DA691}" type="pres">
      <dgm:prSet presAssocID="{97213256-DA6F-44B2-BCEB-EAA20285A6E9}" presName="rootConnector" presStyleLbl="node4" presStyleIdx="2" presStyleCnt="34"/>
      <dgm:spPr/>
    </dgm:pt>
    <dgm:pt modelId="{8E5DEF19-55F9-4592-96AC-84AE228854C2}" type="pres">
      <dgm:prSet presAssocID="{97213256-DA6F-44B2-BCEB-EAA20285A6E9}" presName="hierChild4" presStyleCnt="0"/>
      <dgm:spPr/>
    </dgm:pt>
    <dgm:pt modelId="{ACC2F546-3518-4917-A833-67226D5AF997}" type="pres">
      <dgm:prSet presAssocID="{97213256-DA6F-44B2-BCEB-EAA20285A6E9}" presName="hierChild5" presStyleCnt="0"/>
      <dgm:spPr/>
    </dgm:pt>
    <dgm:pt modelId="{6DEE4628-97A6-4094-841A-16AA0D74FF64}" type="pres">
      <dgm:prSet presAssocID="{C7061D61-1CAA-4343-A151-129CFD3BDF44}" presName="Name37" presStyleLbl="parChTrans1D4" presStyleIdx="3" presStyleCnt="34"/>
      <dgm:spPr/>
    </dgm:pt>
    <dgm:pt modelId="{FCAAF99E-0E36-40DB-9686-CD1C40126539}" type="pres">
      <dgm:prSet presAssocID="{B4E509E2-883D-4B4B-8D33-1CB382FA12C5}" presName="hierRoot2" presStyleCnt="0">
        <dgm:presLayoutVars>
          <dgm:hierBranch val="init"/>
        </dgm:presLayoutVars>
      </dgm:prSet>
      <dgm:spPr/>
    </dgm:pt>
    <dgm:pt modelId="{6CD39EFF-E719-4D23-8F17-60A3AF88DCBF}" type="pres">
      <dgm:prSet presAssocID="{B4E509E2-883D-4B4B-8D33-1CB382FA12C5}" presName="rootComposite" presStyleCnt="0"/>
      <dgm:spPr/>
    </dgm:pt>
    <dgm:pt modelId="{B32C63E7-40ED-47C7-A9B6-74A5C9A2054A}" type="pres">
      <dgm:prSet presAssocID="{B4E509E2-883D-4B4B-8D33-1CB382FA12C5}" presName="rootText" presStyleLbl="node4" presStyleIdx="3" presStyleCnt="34">
        <dgm:presLayoutVars>
          <dgm:chPref val="3"/>
        </dgm:presLayoutVars>
      </dgm:prSet>
      <dgm:spPr/>
    </dgm:pt>
    <dgm:pt modelId="{7A942A50-CDE2-4F5A-8839-740DE9693647}" type="pres">
      <dgm:prSet presAssocID="{B4E509E2-883D-4B4B-8D33-1CB382FA12C5}" presName="rootConnector" presStyleLbl="node4" presStyleIdx="3" presStyleCnt="34"/>
      <dgm:spPr/>
    </dgm:pt>
    <dgm:pt modelId="{4F022D66-C024-4F9C-86AA-123EFD67A7C8}" type="pres">
      <dgm:prSet presAssocID="{B4E509E2-883D-4B4B-8D33-1CB382FA12C5}" presName="hierChild4" presStyleCnt="0"/>
      <dgm:spPr/>
    </dgm:pt>
    <dgm:pt modelId="{12F215BF-5D35-4024-9FBD-C5AE6997A73E}" type="pres">
      <dgm:prSet presAssocID="{B4E509E2-883D-4B4B-8D33-1CB382FA12C5}" presName="hierChild5" presStyleCnt="0"/>
      <dgm:spPr/>
    </dgm:pt>
    <dgm:pt modelId="{64F9BC79-E380-4D48-8DD2-773964FA533F}" type="pres">
      <dgm:prSet presAssocID="{D7DCF071-0549-4667-A437-9C8B15D03081}" presName="Name37" presStyleLbl="parChTrans1D4" presStyleIdx="4" presStyleCnt="34"/>
      <dgm:spPr/>
    </dgm:pt>
    <dgm:pt modelId="{781B1C71-899E-41B4-BADC-C62FB9D580F1}" type="pres">
      <dgm:prSet presAssocID="{F4CEEA35-E7AC-47D7-A62C-BD6DD31F82FA}" presName="hierRoot2" presStyleCnt="0">
        <dgm:presLayoutVars>
          <dgm:hierBranch val="init"/>
        </dgm:presLayoutVars>
      </dgm:prSet>
      <dgm:spPr/>
    </dgm:pt>
    <dgm:pt modelId="{17B4D38F-CD5E-4E18-A2DD-09440FE4C788}" type="pres">
      <dgm:prSet presAssocID="{F4CEEA35-E7AC-47D7-A62C-BD6DD31F82FA}" presName="rootComposite" presStyleCnt="0"/>
      <dgm:spPr/>
    </dgm:pt>
    <dgm:pt modelId="{21C26663-EBE5-49FC-A51F-98EC26871F14}" type="pres">
      <dgm:prSet presAssocID="{F4CEEA35-E7AC-47D7-A62C-BD6DD31F82FA}" presName="rootText" presStyleLbl="node4" presStyleIdx="4" presStyleCnt="34">
        <dgm:presLayoutVars>
          <dgm:chPref val="3"/>
        </dgm:presLayoutVars>
      </dgm:prSet>
      <dgm:spPr/>
    </dgm:pt>
    <dgm:pt modelId="{5462571F-2ADA-48AB-9461-4F2677A99F80}" type="pres">
      <dgm:prSet presAssocID="{F4CEEA35-E7AC-47D7-A62C-BD6DD31F82FA}" presName="rootConnector" presStyleLbl="node4" presStyleIdx="4" presStyleCnt="34"/>
      <dgm:spPr/>
    </dgm:pt>
    <dgm:pt modelId="{5203C0CC-1D26-4850-B263-8012F2AF7B37}" type="pres">
      <dgm:prSet presAssocID="{F4CEEA35-E7AC-47D7-A62C-BD6DD31F82FA}" presName="hierChild4" presStyleCnt="0"/>
      <dgm:spPr/>
    </dgm:pt>
    <dgm:pt modelId="{092F7945-E11F-48BC-9CDA-EAA0421A920A}" type="pres">
      <dgm:prSet presAssocID="{F4CEEA35-E7AC-47D7-A62C-BD6DD31F82FA}" presName="hierChild5" presStyleCnt="0"/>
      <dgm:spPr/>
    </dgm:pt>
    <dgm:pt modelId="{6772FC43-4C3E-4D33-A81A-2819400CCA35}" type="pres">
      <dgm:prSet presAssocID="{4C88687F-AC04-45AA-9935-03C7B74B5110}" presName="Name37" presStyleLbl="parChTrans1D4" presStyleIdx="5" presStyleCnt="34"/>
      <dgm:spPr/>
    </dgm:pt>
    <dgm:pt modelId="{0A1DF905-1B28-4BE7-B6EB-B494EFB91AF6}" type="pres">
      <dgm:prSet presAssocID="{6247CE87-FB29-4454-8E13-628490E063F3}" presName="hierRoot2" presStyleCnt="0">
        <dgm:presLayoutVars>
          <dgm:hierBranch val="init"/>
        </dgm:presLayoutVars>
      </dgm:prSet>
      <dgm:spPr/>
    </dgm:pt>
    <dgm:pt modelId="{A2B8F5AB-642F-4920-8A3C-82AAF0EA987F}" type="pres">
      <dgm:prSet presAssocID="{6247CE87-FB29-4454-8E13-628490E063F3}" presName="rootComposite" presStyleCnt="0"/>
      <dgm:spPr/>
    </dgm:pt>
    <dgm:pt modelId="{363C3869-A1B7-480D-8188-CC7345BC1664}" type="pres">
      <dgm:prSet presAssocID="{6247CE87-FB29-4454-8E13-628490E063F3}" presName="rootText" presStyleLbl="node4" presStyleIdx="5" presStyleCnt="34">
        <dgm:presLayoutVars>
          <dgm:chPref val="3"/>
        </dgm:presLayoutVars>
      </dgm:prSet>
      <dgm:spPr/>
    </dgm:pt>
    <dgm:pt modelId="{F8A012DF-E758-46A2-8CC2-9061DB3A8083}" type="pres">
      <dgm:prSet presAssocID="{6247CE87-FB29-4454-8E13-628490E063F3}" presName="rootConnector" presStyleLbl="node4" presStyleIdx="5" presStyleCnt="34"/>
      <dgm:spPr/>
    </dgm:pt>
    <dgm:pt modelId="{2D6E8530-3E4C-474E-9BC4-5C76078D3A25}" type="pres">
      <dgm:prSet presAssocID="{6247CE87-FB29-4454-8E13-628490E063F3}" presName="hierChild4" presStyleCnt="0"/>
      <dgm:spPr/>
    </dgm:pt>
    <dgm:pt modelId="{AC7ADA68-0622-40BF-B957-792962E56AFA}" type="pres">
      <dgm:prSet presAssocID="{6247CE87-FB29-4454-8E13-628490E063F3}" presName="hierChild5" presStyleCnt="0"/>
      <dgm:spPr/>
    </dgm:pt>
    <dgm:pt modelId="{B352AB00-09D8-4CAF-A563-94C4997441B9}" type="pres">
      <dgm:prSet presAssocID="{8D4520F2-0C0D-4868-9E18-169B45791F32}" presName="hierChild5" presStyleCnt="0"/>
      <dgm:spPr/>
    </dgm:pt>
    <dgm:pt modelId="{54EDE351-E7BF-41E0-A2D7-BA1C0A325E2B}" type="pres">
      <dgm:prSet presAssocID="{51876BE8-C803-4825-8EBE-F21671F134D3}" presName="hierChild5" presStyleCnt="0"/>
      <dgm:spPr/>
    </dgm:pt>
    <dgm:pt modelId="{9126C535-8242-46B7-8DD1-355F19C52E67}" type="pres">
      <dgm:prSet presAssocID="{285EA868-F6C9-4046-80B5-174479327B46}" presName="Name37" presStyleLbl="parChTrans1D2" presStyleIdx="1" presStyleCnt="3"/>
      <dgm:spPr/>
    </dgm:pt>
    <dgm:pt modelId="{2ACDA5A7-C409-4817-A8E0-D4DE203C4084}" type="pres">
      <dgm:prSet presAssocID="{1A790335-E892-447B-8C05-7BD9650014C4}" presName="hierRoot2" presStyleCnt="0">
        <dgm:presLayoutVars>
          <dgm:hierBranch val="init"/>
        </dgm:presLayoutVars>
      </dgm:prSet>
      <dgm:spPr/>
    </dgm:pt>
    <dgm:pt modelId="{A2D1A318-FD7B-4DAC-B202-3F1A86821DF0}" type="pres">
      <dgm:prSet presAssocID="{1A790335-E892-447B-8C05-7BD9650014C4}" presName="rootComposite" presStyleCnt="0"/>
      <dgm:spPr/>
    </dgm:pt>
    <dgm:pt modelId="{C740A8C8-7C0B-4A5C-962F-E961B782660F}" type="pres">
      <dgm:prSet presAssocID="{1A790335-E892-447B-8C05-7BD9650014C4}" presName="rootText" presStyleLbl="node2" presStyleIdx="1" presStyleCnt="3">
        <dgm:presLayoutVars>
          <dgm:chPref val="3"/>
        </dgm:presLayoutVars>
      </dgm:prSet>
      <dgm:spPr/>
    </dgm:pt>
    <dgm:pt modelId="{5A056497-5A0A-4CD8-B279-E2411D8B8F3E}" type="pres">
      <dgm:prSet presAssocID="{1A790335-E892-447B-8C05-7BD9650014C4}" presName="rootConnector" presStyleLbl="node2" presStyleIdx="1" presStyleCnt="3"/>
      <dgm:spPr/>
    </dgm:pt>
    <dgm:pt modelId="{0C646714-0A6F-4337-85A0-EC7168BFFE3F}" type="pres">
      <dgm:prSet presAssocID="{1A790335-E892-447B-8C05-7BD9650014C4}" presName="hierChild4" presStyleCnt="0"/>
      <dgm:spPr/>
    </dgm:pt>
    <dgm:pt modelId="{B948B688-9AF9-468D-AB5E-FFE1C6612658}" type="pres">
      <dgm:prSet presAssocID="{72517B2F-2DB5-483C-99C2-A38C4CA6C6D6}" presName="Name37" presStyleLbl="parChTrans1D3" presStyleIdx="2" presStyleCnt="8"/>
      <dgm:spPr/>
    </dgm:pt>
    <dgm:pt modelId="{EBF40BA4-8FDA-4878-B734-50D86526BF0C}" type="pres">
      <dgm:prSet presAssocID="{F66BC572-97CB-400F-8D19-59C80F190112}" presName="hierRoot2" presStyleCnt="0">
        <dgm:presLayoutVars>
          <dgm:hierBranch val="init"/>
        </dgm:presLayoutVars>
      </dgm:prSet>
      <dgm:spPr/>
    </dgm:pt>
    <dgm:pt modelId="{5A9E18BE-37AC-412C-AE6E-5E1689B5F45A}" type="pres">
      <dgm:prSet presAssocID="{F66BC572-97CB-400F-8D19-59C80F190112}" presName="rootComposite" presStyleCnt="0"/>
      <dgm:spPr/>
    </dgm:pt>
    <dgm:pt modelId="{39ABDE7D-1B38-449F-9EE4-29E2D63A3089}" type="pres">
      <dgm:prSet presAssocID="{F66BC572-97CB-400F-8D19-59C80F190112}" presName="rootText" presStyleLbl="node3" presStyleIdx="2" presStyleCnt="8">
        <dgm:presLayoutVars>
          <dgm:chPref val="3"/>
        </dgm:presLayoutVars>
      </dgm:prSet>
      <dgm:spPr/>
    </dgm:pt>
    <dgm:pt modelId="{AE032448-612C-4C32-AC67-DC501B524CCA}" type="pres">
      <dgm:prSet presAssocID="{F66BC572-97CB-400F-8D19-59C80F190112}" presName="rootConnector" presStyleLbl="node3" presStyleIdx="2" presStyleCnt="8"/>
      <dgm:spPr/>
    </dgm:pt>
    <dgm:pt modelId="{DDAF1CFD-8965-4AAB-BE6A-F4DBC93EA08E}" type="pres">
      <dgm:prSet presAssocID="{F66BC572-97CB-400F-8D19-59C80F190112}" presName="hierChild4" presStyleCnt="0"/>
      <dgm:spPr/>
    </dgm:pt>
    <dgm:pt modelId="{5A236F16-A020-4419-B99A-6A01CDB3738E}" type="pres">
      <dgm:prSet presAssocID="{1F74F6EF-960C-4122-808A-82D7521F3BD7}" presName="Name37" presStyleLbl="parChTrans1D4" presStyleIdx="6" presStyleCnt="34"/>
      <dgm:spPr/>
    </dgm:pt>
    <dgm:pt modelId="{34686AEE-EFA4-4E95-BE8E-83131A4409B2}" type="pres">
      <dgm:prSet presAssocID="{E6184582-0A21-4A6A-B957-6F32AF4AA2DA}" presName="hierRoot2" presStyleCnt="0">
        <dgm:presLayoutVars>
          <dgm:hierBranch val="init"/>
        </dgm:presLayoutVars>
      </dgm:prSet>
      <dgm:spPr/>
    </dgm:pt>
    <dgm:pt modelId="{CE555AC5-AEF5-4389-B5DF-BE6B0D83EAD4}" type="pres">
      <dgm:prSet presAssocID="{E6184582-0A21-4A6A-B957-6F32AF4AA2DA}" presName="rootComposite" presStyleCnt="0"/>
      <dgm:spPr/>
    </dgm:pt>
    <dgm:pt modelId="{296CEC49-B958-4C2C-AA4E-CDCFA29C8B74}" type="pres">
      <dgm:prSet presAssocID="{E6184582-0A21-4A6A-B957-6F32AF4AA2DA}" presName="rootText" presStyleLbl="node4" presStyleIdx="6" presStyleCnt="34">
        <dgm:presLayoutVars>
          <dgm:chPref val="3"/>
        </dgm:presLayoutVars>
      </dgm:prSet>
      <dgm:spPr/>
    </dgm:pt>
    <dgm:pt modelId="{413730CA-6A96-4A37-BB04-2E3A6C48BB25}" type="pres">
      <dgm:prSet presAssocID="{E6184582-0A21-4A6A-B957-6F32AF4AA2DA}" presName="rootConnector" presStyleLbl="node4" presStyleIdx="6" presStyleCnt="34"/>
      <dgm:spPr/>
    </dgm:pt>
    <dgm:pt modelId="{37F7EEF1-CEEE-4296-AF2D-E22E06DC4883}" type="pres">
      <dgm:prSet presAssocID="{E6184582-0A21-4A6A-B957-6F32AF4AA2DA}" presName="hierChild4" presStyleCnt="0"/>
      <dgm:spPr/>
    </dgm:pt>
    <dgm:pt modelId="{C10611B0-351F-45F7-A63B-968E7459C4C3}" type="pres">
      <dgm:prSet presAssocID="{E6184582-0A21-4A6A-B957-6F32AF4AA2DA}" presName="hierChild5" presStyleCnt="0"/>
      <dgm:spPr/>
    </dgm:pt>
    <dgm:pt modelId="{61FA09A4-9837-4961-A859-1DA59B724209}" type="pres">
      <dgm:prSet presAssocID="{53989BDF-D145-4D3C-BEA3-27BCFF61D2C4}" presName="Name37" presStyleLbl="parChTrans1D4" presStyleIdx="7" presStyleCnt="34"/>
      <dgm:spPr/>
    </dgm:pt>
    <dgm:pt modelId="{6C8272C4-152E-4D62-A1FE-B321EF920A75}" type="pres">
      <dgm:prSet presAssocID="{A351CFE0-B5DC-4AC7-92E0-F407F0D643EA}" presName="hierRoot2" presStyleCnt="0">
        <dgm:presLayoutVars>
          <dgm:hierBranch val="init"/>
        </dgm:presLayoutVars>
      </dgm:prSet>
      <dgm:spPr/>
    </dgm:pt>
    <dgm:pt modelId="{9C1BB027-2DA4-427E-A83A-3091E578D7D3}" type="pres">
      <dgm:prSet presAssocID="{A351CFE0-B5DC-4AC7-92E0-F407F0D643EA}" presName="rootComposite" presStyleCnt="0"/>
      <dgm:spPr/>
    </dgm:pt>
    <dgm:pt modelId="{6D159D5B-7C17-4D2D-BCD7-5099EEC9267D}" type="pres">
      <dgm:prSet presAssocID="{A351CFE0-B5DC-4AC7-92E0-F407F0D643EA}" presName="rootText" presStyleLbl="node4" presStyleIdx="7" presStyleCnt="34">
        <dgm:presLayoutVars>
          <dgm:chPref val="3"/>
        </dgm:presLayoutVars>
      </dgm:prSet>
      <dgm:spPr/>
    </dgm:pt>
    <dgm:pt modelId="{056DCAD8-998D-481A-B383-9586E0F1BA5F}" type="pres">
      <dgm:prSet presAssocID="{A351CFE0-B5DC-4AC7-92E0-F407F0D643EA}" presName="rootConnector" presStyleLbl="node4" presStyleIdx="7" presStyleCnt="34"/>
      <dgm:spPr/>
    </dgm:pt>
    <dgm:pt modelId="{FBDF39FC-B6BA-4AD3-8AE7-7752E72A0FCB}" type="pres">
      <dgm:prSet presAssocID="{A351CFE0-B5DC-4AC7-92E0-F407F0D643EA}" presName="hierChild4" presStyleCnt="0"/>
      <dgm:spPr/>
    </dgm:pt>
    <dgm:pt modelId="{9D1C4F7E-D694-45E3-B2B2-F7B99E7A1BD2}" type="pres">
      <dgm:prSet presAssocID="{A351CFE0-B5DC-4AC7-92E0-F407F0D643EA}" presName="hierChild5" presStyleCnt="0"/>
      <dgm:spPr/>
    </dgm:pt>
    <dgm:pt modelId="{7AB8B6D8-E9F1-448C-81C1-0684AFB7D6DF}" type="pres">
      <dgm:prSet presAssocID="{568AAEDE-E47E-46E5-A268-D924E79D6E40}" presName="Name37" presStyleLbl="parChTrans1D4" presStyleIdx="8" presStyleCnt="34"/>
      <dgm:spPr/>
    </dgm:pt>
    <dgm:pt modelId="{4E632294-4C94-4D59-9D31-A8482EFAAEAF}" type="pres">
      <dgm:prSet presAssocID="{21AABAA5-A69E-4A35-8DE7-B500F1B11019}" presName="hierRoot2" presStyleCnt="0">
        <dgm:presLayoutVars>
          <dgm:hierBranch val="init"/>
        </dgm:presLayoutVars>
      </dgm:prSet>
      <dgm:spPr/>
    </dgm:pt>
    <dgm:pt modelId="{7F2D4672-6F95-451E-A071-B9BD1F3615D6}" type="pres">
      <dgm:prSet presAssocID="{21AABAA5-A69E-4A35-8DE7-B500F1B11019}" presName="rootComposite" presStyleCnt="0"/>
      <dgm:spPr/>
    </dgm:pt>
    <dgm:pt modelId="{7BA8E780-3B6D-4B78-B5B9-A9A80011919C}" type="pres">
      <dgm:prSet presAssocID="{21AABAA5-A69E-4A35-8DE7-B500F1B11019}" presName="rootText" presStyleLbl="node4" presStyleIdx="8" presStyleCnt="34">
        <dgm:presLayoutVars>
          <dgm:chPref val="3"/>
        </dgm:presLayoutVars>
      </dgm:prSet>
      <dgm:spPr/>
    </dgm:pt>
    <dgm:pt modelId="{58A2B39D-FAB7-4B0B-87DD-98619C49BDEA}" type="pres">
      <dgm:prSet presAssocID="{21AABAA5-A69E-4A35-8DE7-B500F1B11019}" presName="rootConnector" presStyleLbl="node4" presStyleIdx="8" presStyleCnt="34"/>
      <dgm:spPr/>
    </dgm:pt>
    <dgm:pt modelId="{CADB80B7-0827-4283-8AF3-82FCB9ED7789}" type="pres">
      <dgm:prSet presAssocID="{21AABAA5-A69E-4A35-8DE7-B500F1B11019}" presName="hierChild4" presStyleCnt="0"/>
      <dgm:spPr/>
    </dgm:pt>
    <dgm:pt modelId="{5142C2DA-DC4F-43F0-8923-C73909A5A528}" type="pres">
      <dgm:prSet presAssocID="{21AABAA5-A69E-4A35-8DE7-B500F1B11019}" presName="hierChild5" presStyleCnt="0"/>
      <dgm:spPr/>
    </dgm:pt>
    <dgm:pt modelId="{56DC036F-AB61-47FD-81DD-A03213D687C1}" type="pres">
      <dgm:prSet presAssocID="{F66BC572-97CB-400F-8D19-59C80F190112}" presName="hierChild5" presStyleCnt="0"/>
      <dgm:spPr/>
    </dgm:pt>
    <dgm:pt modelId="{A5A912EA-0E78-4F97-815F-742FB1B31C1E}" type="pres">
      <dgm:prSet presAssocID="{10914424-5B9D-4579-9419-D1E2973F9826}" presName="Name37" presStyleLbl="parChTrans1D3" presStyleIdx="3" presStyleCnt="8"/>
      <dgm:spPr/>
    </dgm:pt>
    <dgm:pt modelId="{2766986C-8FE9-404D-94F3-FFF38FE2C336}" type="pres">
      <dgm:prSet presAssocID="{8DE46B05-466E-41B3-AA53-C6FDB6775728}" presName="hierRoot2" presStyleCnt="0">
        <dgm:presLayoutVars>
          <dgm:hierBranch val="init"/>
        </dgm:presLayoutVars>
      </dgm:prSet>
      <dgm:spPr/>
    </dgm:pt>
    <dgm:pt modelId="{44CCDA02-0F19-4F59-8023-37ACF02C49A8}" type="pres">
      <dgm:prSet presAssocID="{8DE46B05-466E-41B3-AA53-C6FDB6775728}" presName="rootComposite" presStyleCnt="0"/>
      <dgm:spPr/>
    </dgm:pt>
    <dgm:pt modelId="{B4A6C7A8-ED03-426E-8252-AAA981DCB901}" type="pres">
      <dgm:prSet presAssocID="{8DE46B05-466E-41B3-AA53-C6FDB6775728}" presName="rootText" presStyleLbl="node3" presStyleIdx="3" presStyleCnt="8">
        <dgm:presLayoutVars>
          <dgm:chPref val="3"/>
        </dgm:presLayoutVars>
      </dgm:prSet>
      <dgm:spPr/>
    </dgm:pt>
    <dgm:pt modelId="{FD232980-7390-4B52-83FF-2BB62EFBE937}" type="pres">
      <dgm:prSet presAssocID="{8DE46B05-466E-41B3-AA53-C6FDB6775728}" presName="rootConnector" presStyleLbl="node3" presStyleIdx="3" presStyleCnt="8"/>
      <dgm:spPr/>
    </dgm:pt>
    <dgm:pt modelId="{9EB3EA28-C90F-44F3-AE43-88349CFF8CFF}" type="pres">
      <dgm:prSet presAssocID="{8DE46B05-466E-41B3-AA53-C6FDB6775728}" presName="hierChild4" presStyleCnt="0"/>
      <dgm:spPr/>
    </dgm:pt>
    <dgm:pt modelId="{F9DB6892-3D8C-4DC7-8C72-3E1DE36F9BD1}" type="pres">
      <dgm:prSet presAssocID="{F2026C93-DB05-429C-9E29-687420B792B6}" presName="Name37" presStyleLbl="parChTrans1D4" presStyleIdx="9" presStyleCnt="34"/>
      <dgm:spPr/>
    </dgm:pt>
    <dgm:pt modelId="{C88B54D6-2CD6-4722-9287-E3A1E8240156}" type="pres">
      <dgm:prSet presAssocID="{B1072006-0A49-449B-ABC8-F6751825CB1C}" presName="hierRoot2" presStyleCnt="0">
        <dgm:presLayoutVars>
          <dgm:hierBranch val="init"/>
        </dgm:presLayoutVars>
      </dgm:prSet>
      <dgm:spPr/>
    </dgm:pt>
    <dgm:pt modelId="{59E49F88-DC6D-4252-8525-D8869D90F4EC}" type="pres">
      <dgm:prSet presAssocID="{B1072006-0A49-449B-ABC8-F6751825CB1C}" presName="rootComposite" presStyleCnt="0"/>
      <dgm:spPr/>
    </dgm:pt>
    <dgm:pt modelId="{97C67410-FC71-44BD-891B-8981FD87C969}" type="pres">
      <dgm:prSet presAssocID="{B1072006-0A49-449B-ABC8-F6751825CB1C}" presName="rootText" presStyleLbl="node4" presStyleIdx="9" presStyleCnt="34">
        <dgm:presLayoutVars>
          <dgm:chPref val="3"/>
        </dgm:presLayoutVars>
      </dgm:prSet>
      <dgm:spPr/>
    </dgm:pt>
    <dgm:pt modelId="{A4BE065C-2C5E-4F1B-9A2D-7317A398607C}" type="pres">
      <dgm:prSet presAssocID="{B1072006-0A49-449B-ABC8-F6751825CB1C}" presName="rootConnector" presStyleLbl="node4" presStyleIdx="9" presStyleCnt="34"/>
      <dgm:spPr/>
    </dgm:pt>
    <dgm:pt modelId="{C3FF9B82-C2A2-428D-8190-2BFE05C2A2D1}" type="pres">
      <dgm:prSet presAssocID="{B1072006-0A49-449B-ABC8-F6751825CB1C}" presName="hierChild4" presStyleCnt="0"/>
      <dgm:spPr/>
    </dgm:pt>
    <dgm:pt modelId="{0DC7CCC6-E135-4B02-81E7-2FC5B831FB10}" type="pres">
      <dgm:prSet presAssocID="{B1072006-0A49-449B-ABC8-F6751825CB1C}" presName="hierChild5" presStyleCnt="0"/>
      <dgm:spPr/>
    </dgm:pt>
    <dgm:pt modelId="{CAFC1A34-3675-41A1-BBBE-A0D5031CC83A}" type="pres">
      <dgm:prSet presAssocID="{B6B0CE2F-FD56-42CA-A68F-21DF0A48FC5F}" presName="Name37" presStyleLbl="parChTrans1D4" presStyleIdx="10" presStyleCnt="34"/>
      <dgm:spPr/>
    </dgm:pt>
    <dgm:pt modelId="{8B483383-1324-40F3-B193-0F1114EF1E55}" type="pres">
      <dgm:prSet presAssocID="{E9997DE4-0C8B-47C4-AB9A-F3EEBC2ECF01}" presName="hierRoot2" presStyleCnt="0">
        <dgm:presLayoutVars>
          <dgm:hierBranch val="init"/>
        </dgm:presLayoutVars>
      </dgm:prSet>
      <dgm:spPr/>
    </dgm:pt>
    <dgm:pt modelId="{7B53BB47-753B-4FF9-A3F1-0EEF75E03852}" type="pres">
      <dgm:prSet presAssocID="{E9997DE4-0C8B-47C4-AB9A-F3EEBC2ECF01}" presName="rootComposite" presStyleCnt="0"/>
      <dgm:spPr/>
    </dgm:pt>
    <dgm:pt modelId="{2A4F41C3-99D7-438B-98EB-D5328F83B38E}" type="pres">
      <dgm:prSet presAssocID="{E9997DE4-0C8B-47C4-AB9A-F3EEBC2ECF01}" presName="rootText" presStyleLbl="node4" presStyleIdx="10" presStyleCnt="34">
        <dgm:presLayoutVars>
          <dgm:chPref val="3"/>
        </dgm:presLayoutVars>
      </dgm:prSet>
      <dgm:spPr/>
    </dgm:pt>
    <dgm:pt modelId="{60254EDC-DF45-4BAC-8BBB-6621FAF9F575}" type="pres">
      <dgm:prSet presAssocID="{E9997DE4-0C8B-47C4-AB9A-F3EEBC2ECF01}" presName="rootConnector" presStyleLbl="node4" presStyleIdx="10" presStyleCnt="34"/>
      <dgm:spPr/>
    </dgm:pt>
    <dgm:pt modelId="{BBF0A232-B118-49EE-A88D-346FF65A0889}" type="pres">
      <dgm:prSet presAssocID="{E9997DE4-0C8B-47C4-AB9A-F3EEBC2ECF01}" presName="hierChild4" presStyleCnt="0"/>
      <dgm:spPr/>
    </dgm:pt>
    <dgm:pt modelId="{13B812C8-4B4B-4169-8ADC-E04FD958578E}" type="pres">
      <dgm:prSet presAssocID="{E9997DE4-0C8B-47C4-AB9A-F3EEBC2ECF01}" presName="hierChild5" presStyleCnt="0"/>
      <dgm:spPr/>
    </dgm:pt>
    <dgm:pt modelId="{0E3920DA-7D71-4AFA-B012-046782A6F3BF}" type="pres">
      <dgm:prSet presAssocID="{99ED51EE-4218-495F-9CED-01A4ACF23306}" presName="Name37" presStyleLbl="parChTrans1D4" presStyleIdx="11" presStyleCnt="34"/>
      <dgm:spPr/>
    </dgm:pt>
    <dgm:pt modelId="{2C06DCAC-EC74-4655-BC17-D2337F308513}" type="pres">
      <dgm:prSet presAssocID="{48F50E5F-9ACF-4947-A4EF-CE3714DE01E8}" presName="hierRoot2" presStyleCnt="0">
        <dgm:presLayoutVars>
          <dgm:hierBranch val="init"/>
        </dgm:presLayoutVars>
      </dgm:prSet>
      <dgm:spPr/>
    </dgm:pt>
    <dgm:pt modelId="{EF46273A-A322-4A34-9C6B-9B8C87E5B9DF}" type="pres">
      <dgm:prSet presAssocID="{48F50E5F-9ACF-4947-A4EF-CE3714DE01E8}" presName="rootComposite" presStyleCnt="0"/>
      <dgm:spPr/>
    </dgm:pt>
    <dgm:pt modelId="{2F220ADD-2F7C-48D1-8A0E-84EE40EF989F}" type="pres">
      <dgm:prSet presAssocID="{48F50E5F-9ACF-4947-A4EF-CE3714DE01E8}" presName="rootText" presStyleLbl="node4" presStyleIdx="11" presStyleCnt="34">
        <dgm:presLayoutVars>
          <dgm:chPref val="3"/>
        </dgm:presLayoutVars>
      </dgm:prSet>
      <dgm:spPr/>
    </dgm:pt>
    <dgm:pt modelId="{4AF95768-1736-487B-9197-C87A43781C04}" type="pres">
      <dgm:prSet presAssocID="{48F50E5F-9ACF-4947-A4EF-CE3714DE01E8}" presName="rootConnector" presStyleLbl="node4" presStyleIdx="11" presStyleCnt="34"/>
      <dgm:spPr/>
    </dgm:pt>
    <dgm:pt modelId="{2E6D5500-6929-44DF-AD9C-90DCE6F61397}" type="pres">
      <dgm:prSet presAssocID="{48F50E5F-9ACF-4947-A4EF-CE3714DE01E8}" presName="hierChild4" presStyleCnt="0"/>
      <dgm:spPr/>
    </dgm:pt>
    <dgm:pt modelId="{C0B11C46-44F5-4FB9-9C3D-0567E98942A4}" type="pres">
      <dgm:prSet presAssocID="{876B7495-6C0D-48CE-B5F8-034BD32B630B}" presName="Name37" presStyleLbl="parChTrans1D4" presStyleIdx="12" presStyleCnt="34"/>
      <dgm:spPr/>
    </dgm:pt>
    <dgm:pt modelId="{EA31F4AF-5190-4BFF-80B3-7DE28EDBA30B}" type="pres">
      <dgm:prSet presAssocID="{DC664073-F00B-42FB-931C-3EBDE9F83D21}" presName="hierRoot2" presStyleCnt="0">
        <dgm:presLayoutVars>
          <dgm:hierBranch val="init"/>
        </dgm:presLayoutVars>
      </dgm:prSet>
      <dgm:spPr/>
    </dgm:pt>
    <dgm:pt modelId="{EF993045-EBE1-4C0E-88E7-60EF4340470F}" type="pres">
      <dgm:prSet presAssocID="{DC664073-F00B-42FB-931C-3EBDE9F83D21}" presName="rootComposite" presStyleCnt="0"/>
      <dgm:spPr/>
    </dgm:pt>
    <dgm:pt modelId="{2A56C6DA-463F-488D-A689-855110DBC0A2}" type="pres">
      <dgm:prSet presAssocID="{DC664073-F00B-42FB-931C-3EBDE9F83D21}" presName="rootText" presStyleLbl="node4" presStyleIdx="12" presStyleCnt="34">
        <dgm:presLayoutVars>
          <dgm:chPref val="3"/>
        </dgm:presLayoutVars>
      </dgm:prSet>
      <dgm:spPr/>
    </dgm:pt>
    <dgm:pt modelId="{EFC4E402-EC2C-41FB-8BC5-B00FD201C877}" type="pres">
      <dgm:prSet presAssocID="{DC664073-F00B-42FB-931C-3EBDE9F83D21}" presName="rootConnector" presStyleLbl="node4" presStyleIdx="12" presStyleCnt="34"/>
      <dgm:spPr/>
    </dgm:pt>
    <dgm:pt modelId="{E904668B-781C-4C9E-A712-95CBBFF833CF}" type="pres">
      <dgm:prSet presAssocID="{DC664073-F00B-42FB-931C-3EBDE9F83D21}" presName="hierChild4" presStyleCnt="0"/>
      <dgm:spPr/>
    </dgm:pt>
    <dgm:pt modelId="{9A6BD12D-CFD2-4F3D-94D9-0BD664417EC9}" type="pres">
      <dgm:prSet presAssocID="{DC664073-F00B-42FB-931C-3EBDE9F83D21}" presName="hierChild5" presStyleCnt="0"/>
      <dgm:spPr/>
    </dgm:pt>
    <dgm:pt modelId="{EAB413B6-D46F-4CB8-BDA3-C5A7B66E7081}" type="pres">
      <dgm:prSet presAssocID="{C64E1472-CC29-40E0-8D87-0707FE8730C6}" presName="Name37" presStyleLbl="parChTrans1D4" presStyleIdx="13" presStyleCnt="34"/>
      <dgm:spPr/>
    </dgm:pt>
    <dgm:pt modelId="{6E9B2294-762C-4A5A-845E-89C9F1BF99EC}" type="pres">
      <dgm:prSet presAssocID="{6ACF457E-FBA8-4B42-9132-BFA0C1A1A40B}" presName="hierRoot2" presStyleCnt="0">
        <dgm:presLayoutVars>
          <dgm:hierBranch val="init"/>
        </dgm:presLayoutVars>
      </dgm:prSet>
      <dgm:spPr/>
    </dgm:pt>
    <dgm:pt modelId="{331C926A-1A2C-4303-B38E-560C107ED985}" type="pres">
      <dgm:prSet presAssocID="{6ACF457E-FBA8-4B42-9132-BFA0C1A1A40B}" presName="rootComposite" presStyleCnt="0"/>
      <dgm:spPr/>
    </dgm:pt>
    <dgm:pt modelId="{5233775A-6F91-4A89-8D09-882342C8557D}" type="pres">
      <dgm:prSet presAssocID="{6ACF457E-FBA8-4B42-9132-BFA0C1A1A40B}" presName="rootText" presStyleLbl="node4" presStyleIdx="13" presStyleCnt="34">
        <dgm:presLayoutVars>
          <dgm:chPref val="3"/>
        </dgm:presLayoutVars>
      </dgm:prSet>
      <dgm:spPr/>
    </dgm:pt>
    <dgm:pt modelId="{6D54181A-41C9-4E90-A257-C40BB6CCA9D6}" type="pres">
      <dgm:prSet presAssocID="{6ACF457E-FBA8-4B42-9132-BFA0C1A1A40B}" presName="rootConnector" presStyleLbl="node4" presStyleIdx="13" presStyleCnt="34"/>
      <dgm:spPr/>
    </dgm:pt>
    <dgm:pt modelId="{B720CFBB-2C04-4B7F-B24B-71712F97BE95}" type="pres">
      <dgm:prSet presAssocID="{6ACF457E-FBA8-4B42-9132-BFA0C1A1A40B}" presName="hierChild4" presStyleCnt="0"/>
      <dgm:spPr/>
    </dgm:pt>
    <dgm:pt modelId="{B0E86AA7-D7D6-4624-9E2A-B0AB0929C1CF}" type="pres">
      <dgm:prSet presAssocID="{6ACF457E-FBA8-4B42-9132-BFA0C1A1A40B}" presName="hierChild5" presStyleCnt="0"/>
      <dgm:spPr/>
    </dgm:pt>
    <dgm:pt modelId="{01BBA5C5-3E74-49DF-A570-6CB1B3B9A225}" type="pres">
      <dgm:prSet presAssocID="{08F9AC41-0E66-4400-9C94-A2A701C2EDD0}" presName="Name37" presStyleLbl="parChTrans1D4" presStyleIdx="14" presStyleCnt="34"/>
      <dgm:spPr/>
    </dgm:pt>
    <dgm:pt modelId="{9CC6E7E9-D7B0-455B-8410-21C79F02E4FB}" type="pres">
      <dgm:prSet presAssocID="{B3FB3335-2F53-4AD5-B385-A849FB51C7B1}" presName="hierRoot2" presStyleCnt="0">
        <dgm:presLayoutVars>
          <dgm:hierBranch val="init"/>
        </dgm:presLayoutVars>
      </dgm:prSet>
      <dgm:spPr/>
    </dgm:pt>
    <dgm:pt modelId="{C20DCCCA-1277-48CC-B38E-828928C9BFB0}" type="pres">
      <dgm:prSet presAssocID="{B3FB3335-2F53-4AD5-B385-A849FB51C7B1}" presName="rootComposite" presStyleCnt="0"/>
      <dgm:spPr/>
    </dgm:pt>
    <dgm:pt modelId="{F9A881E3-B9BB-4ED2-9F0B-8C07B0396A4E}" type="pres">
      <dgm:prSet presAssocID="{B3FB3335-2F53-4AD5-B385-A849FB51C7B1}" presName="rootText" presStyleLbl="node4" presStyleIdx="14" presStyleCnt="34">
        <dgm:presLayoutVars>
          <dgm:chPref val="3"/>
        </dgm:presLayoutVars>
      </dgm:prSet>
      <dgm:spPr/>
    </dgm:pt>
    <dgm:pt modelId="{7E4937DF-81A8-4796-B89C-BB6B1BA318F8}" type="pres">
      <dgm:prSet presAssocID="{B3FB3335-2F53-4AD5-B385-A849FB51C7B1}" presName="rootConnector" presStyleLbl="node4" presStyleIdx="14" presStyleCnt="34"/>
      <dgm:spPr/>
    </dgm:pt>
    <dgm:pt modelId="{98FDA285-38E9-47F1-BC51-8516E16D6FC2}" type="pres">
      <dgm:prSet presAssocID="{B3FB3335-2F53-4AD5-B385-A849FB51C7B1}" presName="hierChild4" presStyleCnt="0"/>
      <dgm:spPr/>
    </dgm:pt>
    <dgm:pt modelId="{97F2C0A9-73D3-4406-910A-45227BF313CE}" type="pres">
      <dgm:prSet presAssocID="{B3FB3335-2F53-4AD5-B385-A849FB51C7B1}" presName="hierChild5" presStyleCnt="0"/>
      <dgm:spPr/>
    </dgm:pt>
    <dgm:pt modelId="{C03E2B45-6C59-489D-8133-032BFC36A9A3}" type="pres">
      <dgm:prSet presAssocID="{297C568B-7C49-48BC-83D2-5163415C3B16}" presName="Name37" presStyleLbl="parChTrans1D4" presStyleIdx="15" presStyleCnt="34"/>
      <dgm:spPr/>
    </dgm:pt>
    <dgm:pt modelId="{CE543DE5-8A2C-4025-9700-D8BB31C72A26}" type="pres">
      <dgm:prSet presAssocID="{724FC559-35CB-4246-B7E0-5D6A66ACA6EF}" presName="hierRoot2" presStyleCnt="0">
        <dgm:presLayoutVars>
          <dgm:hierBranch val="init"/>
        </dgm:presLayoutVars>
      </dgm:prSet>
      <dgm:spPr/>
    </dgm:pt>
    <dgm:pt modelId="{EFEC4AB3-C435-41F4-9797-CCCD5A83F22E}" type="pres">
      <dgm:prSet presAssocID="{724FC559-35CB-4246-B7E0-5D6A66ACA6EF}" presName="rootComposite" presStyleCnt="0"/>
      <dgm:spPr/>
    </dgm:pt>
    <dgm:pt modelId="{0C646697-028F-40A8-B3E1-F437C62D8ADB}" type="pres">
      <dgm:prSet presAssocID="{724FC559-35CB-4246-B7E0-5D6A66ACA6EF}" presName="rootText" presStyleLbl="node4" presStyleIdx="15" presStyleCnt="34">
        <dgm:presLayoutVars>
          <dgm:chPref val="3"/>
        </dgm:presLayoutVars>
      </dgm:prSet>
      <dgm:spPr/>
    </dgm:pt>
    <dgm:pt modelId="{85F67776-0D06-46AB-935F-44886751BE5B}" type="pres">
      <dgm:prSet presAssocID="{724FC559-35CB-4246-B7E0-5D6A66ACA6EF}" presName="rootConnector" presStyleLbl="node4" presStyleIdx="15" presStyleCnt="34"/>
      <dgm:spPr/>
    </dgm:pt>
    <dgm:pt modelId="{1E054212-69DE-4F6E-A5C0-78BCCE24F826}" type="pres">
      <dgm:prSet presAssocID="{724FC559-35CB-4246-B7E0-5D6A66ACA6EF}" presName="hierChild4" presStyleCnt="0"/>
      <dgm:spPr/>
    </dgm:pt>
    <dgm:pt modelId="{4E2881F9-2718-4379-9157-182CE0426D18}" type="pres">
      <dgm:prSet presAssocID="{724FC559-35CB-4246-B7E0-5D6A66ACA6EF}" presName="hierChild5" presStyleCnt="0"/>
      <dgm:spPr/>
    </dgm:pt>
    <dgm:pt modelId="{C3684A36-4F21-4DDF-9655-0477E7C01D99}" type="pres">
      <dgm:prSet presAssocID="{D5E68C88-4791-4E61-81FF-C23BA971CE21}" presName="Name37" presStyleLbl="parChTrans1D4" presStyleIdx="16" presStyleCnt="34"/>
      <dgm:spPr/>
    </dgm:pt>
    <dgm:pt modelId="{2FF1601F-A0E8-448F-A13A-C06028533BA7}" type="pres">
      <dgm:prSet presAssocID="{B4688DB6-E7E4-4956-AA5B-5099C0BAF4EC}" presName="hierRoot2" presStyleCnt="0">
        <dgm:presLayoutVars>
          <dgm:hierBranch val="init"/>
        </dgm:presLayoutVars>
      </dgm:prSet>
      <dgm:spPr/>
    </dgm:pt>
    <dgm:pt modelId="{3104440B-013D-4FAC-BE26-9A9FFDAFA436}" type="pres">
      <dgm:prSet presAssocID="{B4688DB6-E7E4-4956-AA5B-5099C0BAF4EC}" presName="rootComposite" presStyleCnt="0"/>
      <dgm:spPr/>
    </dgm:pt>
    <dgm:pt modelId="{D63A917E-3AB4-45C2-B8B2-2024924254F5}" type="pres">
      <dgm:prSet presAssocID="{B4688DB6-E7E4-4956-AA5B-5099C0BAF4EC}" presName="rootText" presStyleLbl="node4" presStyleIdx="16" presStyleCnt="34">
        <dgm:presLayoutVars>
          <dgm:chPref val="3"/>
        </dgm:presLayoutVars>
      </dgm:prSet>
      <dgm:spPr/>
    </dgm:pt>
    <dgm:pt modelId="{0BB6E396-A5CF-4A5F-9A70-31BF62D12D5D}" type="pres">
      <dgm:prSet presAssocID="{B4688DB6-E7E4-4956-AA5B-5099C0BAF4EC}" presName="rootConnector" presStyleLbl="node4" presStyleIdx="16" presStyleCnt="34"/>
      <dgm:spPr/>
    </dgm:pt>
    <dgm:pt modelId="{99CF7AE7-1BD6-4ED1-B30E-F2C0B4AAF714}" type="pres">
      <dgm:prSet presAssocID="{B4688DB6-E7E4-4956-AA5B-5099C0BAF4EC}" presName="hierChild4" presStyleCnt="0"/>
      <dgm:spPr/>
    </dgm:pt>
    <dgm:pt modelId="{CCC75A90-00F8-4A3E-9AAA-14C126B699B5}" type="pres">
      <dgm:prSet presAssocID="{B4688DB6-E7E4-4956-AA5B-5099C0BAF4EC}" presName="hierChild5" presStyleCnt="0"/>
      <dgm:spPr/>
    </dgm:pt>
    <dgm:pt modelId="{21BA74C0-1932-47DB-B819-7CFF0BFB436D}" type="pres">
      <dgm:prSet presAssocID="{48F50E5F-9ACF-4947-A4EF-CE3714DE01E8}" presName="hierChild5" presStyleCnt="0"/>
      <dgm:spPr/>
    </dgm:pt>
    <dgm:pt modelId="{4B418848-3527-4A4B-91F7-B719B9946B4B}" type="pres">
      <dgm:prSet presAssocID="{8DE46B05-466E-41B3-AA53-C6FDB6775728}" presName="hierChild5" presStyleCnt="0"/>
      <dgm:spPr/>
    </dgm:pt>
    <dgm:pt modelId="{D4616680-76E4-4F97-9558-FD7B76A61275}" type="pres">
      <dgm:prSet presAssocID="{EDBB7FAE-9B13-404F-8864-5F4F3CE243C7}" presName="Name37" presStyleLbl="parChTrans1D3" presStyleIdx="4" presStyleCnt="8"/>
      <dgm:spPr/>
    </dgm:pt>
    <dgm:pt modelId="{A7989613-DA98-4956-A67F-FB49ED6CEAF0}" type="pres">
      <dgm:prSet presAssocID="{C457A5EA-3E68-4DEA-944F-B5B1C28822D9}" presName="hierRoot2" presStyleCnt="0">
        <dgm:presLayoutVars>
          <dgm:hierBranch val="init"/>
        </dgm:presLayoutVars>
      </dgm:prSet>
      <dgm:spPr/>
    </dgm:pt>
    <dgm:pt modelId="{06EC5DD7-340D-4657-8C58-E65C92660763}" type="pres">
      <dgm:prSet presAssocID="{C457A5EA-3E68-4DEA-944F-B5B1C28822D9}" presName="rootComposite" presStyleCnt="0"/>
      <dgm:spPr/>
    </dgm:pt>
    <dgm:pt modelId="{D140DB5D-0C2D-4986-843F-C4FF81A12972}" type="pres">
      <dgm:prSet presAssocID="{C457A5EA-3E68-4DEA-944F-B5B1C28822D9}" presName="rootText" presStyleLbl="node3" presStyleIdx="4" presStyleCnt="8" custLinFactNeighborX="1562" custLinFactNeighborY="-594">
        <dgm:presLayoutVars>
          <dgm:chPref val="3"/>
        </dgm:presLayoutVars>
      </dgm:prSet>
      <dgm:spPr/>
    </dgm:pt>
    <dgm:pt modelId="{677529FF-B5F6-4FF8-B623-C7F7B27D231F}" type="pres">
      <dgm:prSet presAssocID="{C457A5EA-3E68-4DEA-944F-B5B1C28822D9}" presName="rootConnector" presStyleLbl="node3" presStyleIdx="4" presStyleCnt="8"/>
      <dgm:spPr/>
    </dgm:pt>
    <dgm:pt modelId="{638FF7CB-4747-4A73-BF80-52EFE11130EF}" type="pres">
      <dgm:prSet presAssocID="{C457A5EA-3E68-4DEA-944F-B5B1C28822D9}" presName="hierChild4" presStyleCnt="0"/>
      <dgm:spPr/>
    </dgm:pt>
    <dgm:pt modelId="{1F485434-9A6C-4A33-9F6D-A3BF322E8796}" type="pres">
      <dgm:prSet presAssocID="{927F8AA8-24C8-4327-9A31-BABEE5BC51C7}" presName="Name37" presStyleLbl="parChTrans1D4" presStyleIdx="17" presStyleCnt="34"/>
      <dgm:spPr/>
    </dgm:pt>
    <dgm:pt modelId="{DEE1F264-01C5-4F8D-B8BF-1B4CF35F2900}" type="pres">
      <dgm:prSet presAssocID="{9AE70DB7-8B9F-4B8E-8E2F-42DC1CD8ABD2}" presName="hierRoot2" presStyleCnt="0">
        <dgm:presLayoutVars>
          <dgm:hierBranch val="init"/>
        </dgm:presLayoutVars>
      </dgm:prSet>
      <dgm:spPr/>
    </dgm:pt>
    <dgm:pt modelId="{8E3148E3-57B0-494C-9A5F-2F8564E0DBC3}" type="pres">
      <dgm:prSet presAssocID="{9AE70DB7-8B9F-4B8E-8E2F-42DC1CD8ABD2}" presName="rootComposite" presStyleCnt="0"/>
      <dgm:spPr/>
    </dgm:pt>
    <dgm:pt modelId="{D43666E8-9460-4E4C-966D-3F5437A3E869}" type="pres">
      <dgm:prSet presAssocID="{9AE70DB7-8B9F-4B8E-8E2F-42DC1CD8ABD2}" presName="rootText" presStyleLbl="node4" presStyleIdx="17" presStyleCnt="34">
        <dgm:presLayoutVars>
          <dgm:chPref val="3"/>
        </dgm:presLayoutVars>
      </dgm:prSet>
      <dgm:spPr/>
    </dgm:pt>
    <dgm:pt modelId="{8E1A3248-9658-4DEC-887D-32C2DF6F3682}" type="pres">
      <dgm:prSet presAssocID="{9AE70DB7-8B9F-4B8E-8E2F-42DC1CD8ABD2}" presName="rootConnector" presStyleLbl="node4" presStyleIdx="17" presStyleCnt="34"/>
      <dgm:spPr/>
    </dgm:pt>
    <dgm:pt modelId="{5108C388-3D3D-4EFE-AC96-E7ECD40F97D5}" type="pres">
      <dgm:prSet presAssocID="{9AE70DB7-8B9F-4B8E-8E2F-42DC1CD8ABD2}" presName="hierChild4" presStyleCnt="0"/>
      <dgm:spPr/>
    </dgm:pt>
    <dgm:pt modelId="{E5350F85-1562-42D5-9856-421349A8304F}" type="pres">
      <dgm:prSet presAssocID="{9AE70DB7-8B9F-4B8E-8E2F-42DC1CD8ABD2}" presName="hierChild5" presStyleCnt="0"/>
      <dgm:spPr/>
    </dgm:pt>
    <dgm:pt modelId="{A41AB284-FB61-4BF4-A59E-0635F021AA58}" type="pres">
      <dgm:prSet presAssocID="{C457A5EA-3E68-4DEA-944F-B5B1C28822D9}" presName="hierChild5" presStyleCnt="0"/>
      <dgm:spPr/>
    </dgm:pt>
    <dgm:pt modelId="{9BF344F2-5284-4129-9E51-BB794B586B75}" type="pres">
      <dgm:prSet presAssocID="{1A790335-E892-447B-8C05-7BD9650014C4}" presName="hierChild5" presStyleCnt="0"/>
      <dgm:spPr/>
    </dgm:pt>
    <dgm:pt modelId="{B3FE6467-6345-48F2-8FDE-0CAE2A738679}" type="pres">
      <dgm:prSet presAssocID="{5B22585D-4C09-4FDC-9F95-D3CC7556E716}" presName="Name37" presStyleLbl="parChTrans1D2" presStyleIdx="2" presStyleCnt="3"/>
      <dgm:spPr/>
    </dgm:pt>
    <dgm:pt modelId="{6E666A93-FF9E-4AB5-A77F-D04F50A7BB1D}" type="pres">
      <dgm:prSet presAssocID="{7C468D33-018B-4E13-B61E-0999D31D3554}" presName="hierRoot2" presStyleCnt="0">
        <dgm:presLayoutVars>
          <dgm:hierBranch val="init"/>
        </dgm:presLayoutVars>
      </dgm:prSet>
      <dgm:spPr/>
    </dgm:pt>
    <dgm:pt modelId="{FF161CFD-98AE-45BA-AE61-F3135B642543}" type="pres">
      <dgm:prSet presAssocID="{7C468D33-018B-4E13-B61E-0999D31D3554}" presName="rootComposite" presStyleCnt="0"/>
      <dgm:spPr/>
    </dgm:pt>
    <dgm:pt modelId="{7D8A6B97-6BAB-4C3D-BA8E-B7D518581586}" type="pres">
      <dgm:prSet presAssocID="{7C468D33-018B-4E13-B61E-0999D31D3554}" presName="rootText" presStyleLbl="node2" presStyleIdx="2" presStyleCnt="3">
        <dgm:presLayoutVars>
          <dgm:chPref val="3"/>
        </dgm:presLayoutVars>
      </dgm:prSet>
      <dgm:spPr/>
    </dgm:pt>
    <dgm:pt modelId="{C11183EF-436A-4577-A0B2-49B41131BD99}" type="pres">
      <dgm:prSet presAssocID="{7C468D33-018B-4E13-B61E-0999D31D3554}" presName="rootConnector" presStyleLbl="node2" presStyleIdx="2" presStyleCnt="3"/>
      <dgm:spPr/>
    </dgm:pt>
    <dgm:pt modelId="{38470106-C978-43E5-99DF-372CB72D9C6B}" type="pres">
      <dgm:prSet presAssocID="{7C468D33-018B-4E13-B61E-0999D31D3554}" presName="hierChild4" presStyleCnt="0"/>
      <dgm:spPr/>
    </dgm:pt>
    <dgm:pt modelId="{00EF413F-BFE5-4EF3-BE37-41DE6BB8A928}" type="pres">
      <dgm:prSet presAssocID="{C87F7A71-6521-4AB3-BFCC-02D8F0AC1F46}" presName="Name37" presStyleLbl="parChTrans1D3" presStyleIdx="5" presStyleCnt="8"/>
      <dgm:spPr/>
    </dgm:pt>
    <dgm:pt modelId="{213B30DB-4807-4AB2-815E-049C2028B533}" type="pres">
      <dgm:prSet presAssocID="{766C96B5-4CE1-4604-B455-04DFD467E8C6}" presName="hierRoot2" presStyleCnt="0">
        <dgm:presLayoutVars>
          <dgm:hierBranch val="init"/>
        </dgm:presLayoutVars>
      </dgm:prSet>
      <dgm:spPr/>
    </dgm:pt>
    <dgm:pt modelId="{81DB832E-80A6-4A30-B9F0-02A5B8294ED0}" type="pres">
      <dgm:prSet presAssocID="{766C96B5-4CE1-4604-B455-04DFD467E8C6}" presName="rootComposite" presStyleCnt="0"/>
      <dgm:spPr/>
    </dgm:pt>
    <dgm:pt modelId="{8BF2C377-08B4-44ED-B708-2171365CC8BB}" type="pres">
      <dgm:prSet presAssocID="{766C96B5-4CE1-4604-B455-04DFD467E8C6}" presName="rootText" presStyleLbl="node3" presStyleIdx="5" presStyleCnt="8">
        <dgm:presLayoutVars>
          <dgm:chPref val="3"/>
        </dgm:presLayoutVars>
      </dgm:prSet>
      <dgm:spPr/>
    </dgm:pt>
    <dgm:pt modelId="{B514BE0E-D244-4D51-A586-BE70B4F518CC}" type="pres">
      <dgm:prSet presAssocID="{766C96B5-4CE1-4604-B455-04DFD467E8C6}" presName="rootConnector" presStyleLbl="node3" presStyleIdx="5" presStyleCnt="8"/>
      <dgm:spPr/>
    </dgm:pt>
    <dgm:pt modelId="{C4D2580C-1801-4565-8001-0E60056F97E9}" type="pres">
      <dgm:prSet presAssocID="{766C96B5-4CE1-4604-B455-04DFD467E8C6}" presName="hierChild4" presStyleCnt="0"/>
      <dgm:spPr/>
    </dgm:pt>
    <dgm:pt modelId="{3572D6D8-C07B-4CF8-B8C1-F804BECAE9E1}" type="pres">
      <dgm:prSet presAssocID="{27252B05-0F46-42D2-9221-104D27E9B58A}" presName="Name37" presStyleLbl="parChTrans1D4" presStyleIdx="18" presStyleCnt="34"/>
      <dgm:spPr/>
    </dgm:pt>
    <dgm:pt modelId="{7D281633-DCD6-494B-8664-609386969DFB}" type="pres">
      <dgm:prSet presAssocID="{CFD67CEC-D35F-4213-BBA5-1D0D236B22AF}" presName="hierRoot2" presStyleCnt="0">
        <dgm:presLayoutVars>
          <dgm:hierBranch val="init"/>
        </dgm:presLayoutVars>
      </dgm:prSet>
      <dgm:spPr/>
    </dgm:pt>
    <dgm:pt modelId="{CFC0D6AD-3DB4-4D9D-BD9E-9F7EC1E3554F}" type="pres">
      <dgm:prSet presAssocID="{CFD67CEC-D35F-4213-BBA5-1D0D236B22AF}" presName="rootComposite" presStyleCnt="0"/>
      <dgm:spPr/>
    </dgm:pt>
    <dgm:pt modelId="{5D1CD8A4-6072-4E42-8832-DF88BDED4A20}" type="pres">
      <dgm:prSet presAssocID="{CFD67CEC-D35F-4213-BBA5-1D0D236B22AF}" presName="rootText" presStyleLbl="node4" presStyleIdx="18" presStyleCnt="34">
        <dgm:presLayoutVars>
          <dgm:chPref val="3"/>
        </dgm:presLayoutVars>
      </dgm:prSet>
      <dgm:spPr/>
    </dgm:pt>
    <dgm:pt modelId="{D96BEFBC-8039-4AAC-BE58-D91F163752E8}" type="pres">
      <dgm:prSet presAssocID="{CFD67CEC-D35F-4213-BBA5-1D0D236B22AF}" presName="rootConnector" presStyleLbl="node4" presStyleIdx="18" presStyleCnt="34"/>
      <dgm:spPr/>
    </dgm:pt>
    <dgm:pt modelId="{CDAF56AD-B06E-41A7-858B-0C4A75D293B6}" type="pres">
      <dgm:prSet presAssocID="{CFD67CEC-D35F-4213-BBA5-1D0D236B22AF}" presName="hierChild4" presStyleCnt="0"/>
      <dgm:spPr/>
    </dgm:pt>
    <dgm:pt modelId="{07251C51-8F1B-4351-9E06-8AA70723A093}" type="pres">
      <dgm:prSet presAssocID="{CFD67CEC-D35F-4213-BBA5-1D0D236B22AF}" presName="hierChild5" presStyleCnt="0"/>
      <dgm:spPr/>
    </dgm:pt>
    <dgm:pt modelId="{E48A9542-DE78-45F6-A5F0-EFB63C9DCD53}" type="pres">
      <dgm:prSet presAssocID="{82571F6F-8DD6-4A2B-AA54-60990F434C32}" presName="Name37" presStyleLbl="parChTrans1D4" presStyleIdx="19" presStyleCnt="34"/>
      <dgm:spPr/>
    </dgm:pt>
    <dgm:pt modelId="{0610C02E-A5DD-4C00-B4A0-28DDCF4B0687}" type="pres">
      <dgm:prSet presAssocID="{4026E6EA-A1BD-4E61-9F0E-F7C779F68CF3}" presName="hierRoot2" presStyleCnt="0">
        <dgm:presLayoutVars>
          <dgm:hierBranch val="init"/>
        </dgm:presLayoutVars>
      </dgm:prSet>
      <dgm:spPr/>
    </dgm:pt>
    <dgm:pt modelId="{BFE5A746-32AF-4567-9182-6190F4457F25}" type="pres">
      <dgm:prSet presAssocID="{4026E6EA-A1BD-4E61-9F0E-F7C779F68CF3}" presName="rootComposite" presStyleCnt="0"/>
      <dgm:spPr/>
    </dgm:pt>
    <dgm:pt modelId="{788D7109-0722-46F0-8713-3B8F36A9B149}" type="pres">
      <dgm:prSet presAssocID="{4026E6EA-A1BD-4E61-9F0E-F7C779F68CF3}" presName="rootText" presStyleLbl="node4" presStyleIdx="19" presStyleCnt="34">
        <dgm:presLayoutVars>
          <dgm:chPref val="3"/>
        </dgm:presLayoutVars>
      </dgm:prSet>
      <dgm:spPr/>
    </dgm:pt>
    <dgm:pt modelId="{32CA46B9-2E59-4B65-8F2B-CEF938DAC8EC}" type="pres">
      <dgm:prSet presAssocID="{4026E6EA-A1BD-4E61-9F0E-F7C779F68CF3}" presName="rootConnector" presStyleLbl="node4" presStyleIdx="19" presStyleCnt="34"/>
      <dgm:spPr/>
    </dgm:pt>
    <dgm:pt modelId="{E60018D6-9ACE-4038-BFD9-B3DF3711984D}" type="pres">
      <dgm:prSet presAssocID="{4026E6EA-A1BD-4E61-9F0E-F7C779F68CF3}" presName="hierChild4" presStyleCnt="0"/>
      <dgm:spPr/>
    </dgm:pt>
    <dgm:pt modelId="{2C14D2B0-2C5A-4F2A-BCB8-A1430FA4BBD0}" type="pres">
      <dgm:prSet presAssocID="{4026E6EA-A1BD-4E61-9F0E-F7C779F68CF3}" presName="hierChild5" presStyleCnt="0"/>
      <dgm:spPr/>
    </dgm:pt>
    <dgm:pt modelId="{65AB8448-DACB-4403-86B1-C928E867155F}" type="pres">
      <dgm:prSet presAssocID="{59DAB7A4-1AEB-44FA-BA96-E7DD376F6A9F}" presName="Name37" presStyleLbl="parChTrans1D4" presStyleIdx="20" presStyleCnt="34"/>
      <dgm:spPr/>
    </dgm:pt>
    <dgm:pt modelId="{B9897278-433E-4EBA-AFC9-5EBD04E1C7B2}" type="pres">
      <dgm:prSet presAssocID="{95696896-82E6-425C-B75A-2708ED6EA93B}" presName="hierRoot2" presStyleCnt="0">
        <dgm:presLayoutVars>
          <dgm:hierBranch val="init"/>
        </dgm:presLayoutVars>
      </dgm:prSet>
      <dgm:spPr/>
    </dgm:pt>
    <dgm:pt modelId="{62E941E2-722B-470F-912C-B490172E7960}" type="pres">
      <dgm:prSet presAssocID="{95696896-82E6-425C-B75A-2708ED6EA93B}" presName="rootComposite" presStyleCnt="0"/>
      <dgm:spPr/>
    </dgm:pt>
    <dgm:pt modelId="{4EB0FCB7-DD61-437C-9611-23359D156AB0}" type="pres">
      <dgm:prSet presAssocID="{95696896-82E6-425C-B75A-2708ED6EA93B}" presName="rootText" presStyleLbl="node4" presStyleIdx="20" presStyleCnt="34">
        <dgm:presLayoutVars>
          <dgm:chPref val="3"/>
        </dgm:presLayoutVars>
      </dgm:prSet>
      <dgm:spPr/>
    </dgm:pt>
    <dgm:pt modelId="{F10A6E2B-E2E8-4EA3-B91D-836F68407D41}" type="pres">
      <dgm:prSet presAssocID="{95696896-82E6-425C-B75A-2708ED6EA93B}" presName="rootConnector" presStyleLbl="node4" presStyleIdx="20" presStyleCnt="34"/>
      <dgm:spPr/>
    </dgm:pt>
    <dgm:pt modelId="{1F259D99-BB83-49BD-97AF-F51940419BD0}" type="pres">
      <dgm:prSet presAssocID="{95696896-82E6-425C-B75A-2708ED6EA93B}" presName="hierChild4" presStyleCnt="0"/>
      <dgm:spPr/>
    </dgm:pt>
    <dgm:pt modelId="{C5DB74C3-58D1-479D-AB03-DD24B773257B}" type="pres">
      <dgm:prSet presAssocID="{95696896-82E6-425C-B75A-2708ED6EA93B}" presName="hierChild5" presStyleCnt="0"/>
      <dgm:spPr/>
    </dgm:pt>
    <dgm:pt modelId="{1F9B8D6E-BA50-4FA9-B954-DFCA873C2613}" type="pres">
      <dgm:prSet presAssocID="{766C96B5-4CE1-4604-B455-04DFD467E8C6}" presName="hierChild5" presStyleCnt="0"/>
      <dgm:spPr/>
    </dgm:pt>
    <dgm:pt modelId="{209F27C6-081A-4673-BB9E-5339E376B0C5}" type="pres">
      <dgm:prSet presAssocID="{D0836475-2138-4AAB-97FC-F505DB43BD85}" presName="Name37" presStyleLbl="parChTrans1D3" presStyleIdx="6" presStyleCnt="8"/>
      <dgm:spPr/>
    </dgm:pt>
    <dgm:pt modelId="{A3A488E7-4A74-443E-9FC1-5926AAA0C8A8}" type="pres">
      <dgm:prSet presAssocID="{FE499303-1C00-47A1-A12B-47BF9F83438C}" presName="hierRoot2" presStyleCnt="0">
        <dgm:presLayoutVars>
          <dgm:hierBranch val="init"/>
        </dgm:presLayoutVars>
      </dgm:prSet>
      <dgm:spPr/>
    </dgm:pt>
    <dgm:pt modelId="{5C3F9D39-B195-4E8C-8FF0-587607E438FE}" type="pres">
      <dgm:prSet presAssocID="{FE499303-1C00-47A1-A12B-47BF9F83438C}" presName="rootComposite" presStyleCnt="0"/>
      <dgm:spPr/>
    </dgm:pt>
    <dgm:pt modelId="{361ACB8D-70C9-4E46-BD69-DA49A40760B2}" type="pres">
      <dgm:prSet presAssocID="{FE499303-1C00-47A1-A12B-47BF9F83438C}" presName="rootText" presStyleLbl="node3" presStyleIdx="6" presStyleCnt="8">
        <dgm:presLayoutVars>
          <dgm:chPref val="3"/>
        </dgm:presLayoutVars>
      </dgm:prSet>
      <dgm:spPr/>
    </dgm:pt>
    <dgm:pt modelId="{5FAEECAC-842F-44A0-81B1-909158A6BC2D}" type="pres">
      <dgm:prSet presAssocID="{FE499303-1C00-47A1-A12B-47BF9F83438C}" presName="rootConnector" presStyleLbl="node3" presStyleIdx="6" presStyleCnt="8"/>
      <dgm:spPr/>
    </dgm:pt>
    <dgm:pt modelId="{A0387A2F-E706-40CC-B999-DA52D7923F58}" type="pres">
      <dgm:prSet presAssocID="{FE499303-1C00-47A1-A12B-47BF9F83438C}" presName="hierChild4" presStyleCnt="0"/>
      <dgm:spPr/>
    </dgm:pt>
    <dgm:pt modelId="{54646C6C-688E-4037-B55E-833C4A222051}" type="pres">
      <dgm:prSet presAssocID="{BDD653C6-1694-48C8-B3F1-A4B3707FB7FE}" presName="Name37" presStyleLbl="parChTrans1D4" presStyleIdx="21" presStyleCnt="34"/>
      <dgm:spPr/>
    </dgm:pt>
    <dgm:pt modelId="{EC5FBE37-1203-4D9F-9458-FE941CA8A71C}" type="pres">
      <dgm:prSet presAssocID="{3D5A7E93-3AA5-4ACA-8886-2DF785CD3DE6}" presName="hierRoot2" presStyleCnt="0">
        <dgm:presLayoutVars>
          <dgm:hierBranch val="init"/>
        </dgm:presLayoutVars>
      </dgm:prSet>
      <dgm:spPr/>
    </dgm:pt>
    <dgm:pt modelId="{6F57E4FA-AB0D-41A4-A0BC-65661AA225A3}" type="pres">
      <dgm:prSet presAssocID="{3D5A7E93-3AA5-4ACA-8886-2DF785CD3DE6}" presName="rootComposite" presStyleCnt="0"/>
      <dgm:spPr/>
    </dgm:pt>
    <dgm:pt modelId="{F13856BE-72A5-430A-87E9-DE04E59FDA60}" type="pres">
      <dgm:prSet presAssocID="{3D5A7E93-3AA5-4ACA-8886-2DF785CD3DE6}" presName="rootText" presStyleLbl="node4" presStyleIdx="21" presStyleCnt="34">
        <dgm:presLayoutVars>
          <dgm:chPref val="3"/>
        </dgm:presLayoutVars>
      </dgm:prSet>
      <dgm:spPr/>
    </dgm:pt>
    <dgm:pt modelId="{FD147C8B-D37B-4966-9151-49250FE816AC}" type="pres">
      <dgm:prSet presAssocID="{3D5A7E93-3AA5-4ACA-8886-2DF785CD3DE6}" presName="rootConnector" presStyleLbl="node4" presStyleIdx="21" presStyleCnt="34"/>
      <dgm:spPr/>
    </dgm:pt>
    <dgm:pt modelId="{C574CF49-5660-4F92-BB32-6820E5DA7674}" type="pres">
      <dgm:prSet presAssocID="{3D5A7E93-3AA5-4ACA-8886-2DF785CD3DE6}" presName="hierChild4" presStyleCnt="0"/>
      <dgm:spPr/>
    </dgm:pt>
    <dgm:pt modelId="{CDA879B4-996F-4E6D-B646-5D4ED28EFFDB}" type="pres">
      <dgm:prSet presAssocID="{894C01E0-385E-4211-B9D6-6044742FEEAC}" presName="Name37" presStyleLbl="parChTrans1D4" presStyleIdx="22" presStyleCnt="34"/>
      <dgm:spPr/>
    </dgm:pt>
    <dgm:pt modelId="{17923366-72E7-4455-9E75-93D8AF1EFF95}" type="pres">
      <dgm:prSet presAssocID="{4275E7A5-2F14-4BEC-94BB-E6B1D720F23C}" presName="hierRoot2" presStyleCnt="0">
        <dgm:presLayoutVars>
          <dgm:hierBranch val="init"/>
        </dgm:presLayoutVars>
      </dgm:prSet>
      <dgm:spPr/>
    </dgm:pt>
    <dgm:pt modelId="{0B8087F8-AA4D-407B-B476-548E3F1ECC45}" type="pres">
      <dgm:prSet presAssocID="{4275E7A5-2F14-4BEC-94BB-E6B1D720F23C}" presName="rootComposite" presStyleCnt="0"/>
      <dgm:spPr/>
    </dgm:pt>
    <dgm:pt modelId="{A206A50C-B9A8-43C6-8592-2B79B2A26347}" type="pres">
      <dgm:prSet presAssocID="{4275E7A5-2F14-4BEC-94BB-E6B1D720F23C}" presName="rootText" presStyleLbl="node4" presStyleIdx="22" presStyleCnt="34">
        <dgm:presLayoutVars>
          <dgm:chPref val="3"/>
        </dgm:presLayoutVars>
      </dgm:prSet>
      <dgm:spPr/>
    </dgm:pt>
    <dgm:pt modelId="{6CDE47C7-B187-42E5-89AF-1ED6B7275B88}" type="pres">
      <dgm:prSet presAssocID="{4275E7A5-2F14-4BEC-94BB-E6B1D720F23C}" presName="rootConnector" presStyleLbl="node4" presStyleIdx="22" presStyleCnt="34"/>
      <dgm:spPr/>
    </dgm:pt>
    <dgm:pt modelId="{6E92405D-707C-42DC-A88A-953002972187}" type="pres">
      <dgm:prSet presAssocID="{4275E7A5-2F14-4BEC-94BB-E6B1D720F23C}" presName="hierChild4" presStyleCnt="0"/>
      <dgm:spPr/>
    </dgm:pt>
    <dgm:pt modelId="{69D2CB60-76B1-4A68-B37F-20B6D70A0C03}" type="pres">
      <dgm:prSet presAssocID="{4275E7A5-2F14-4BEC-94BB-E6B1D720F23C}" presName="hierChild5" presStyleCnt="0"/>
      <dgm:spPr/>
    </dgm:pt>
    <dgm:pt modelId="{CD6173C3-41BD-4EF3-9018-633012B687A9}" type="pres">
      <dgm:prSet presAssocID="{05A9713F-30C5-4080-BC91-36317CC6F711}" presName="Name37" presStyleLbl="parChTrans1D4" presStyleIdx="23" presStyleCnt="34"/>
      <dgm:spPr/>
    </dgm:pt>
    <dgm:pt modelId="{CAA19D80-B91B-4CBC-B7C6-151B05F9A70D}" type="pres">
      <dgm:prSet presAssocID="{8FA6F6B4-431A-4110-B17A-2E010DBC104A}" presName="hierRoot2" presStyleCnt="0">
        <dgm:presLayoutVars>
          <dgm:hierBranch val="init"/>
        </dgm:presLayoutVars>
      </dgm:prSet>
      <dgm:spPr/>
    </dgm:pt>
    <dgm:pt modelId="{E7C979E0-88DF-45D5-9352-C3589D5807F1}" type="pres">
      <dgm:prSet presAssocID="{8FA6F6B4-431A-4110-B17A-2E010DBC104A}" presName="rootComposite" presStyleCnt="0"/>
      <dgm:spPr/>
    </dgm:pt>
    <dgm:pt modelId="{ABF18C1A-9D11-4DBE-A62B-3FF5A3DBCD4C}" type="pres">
      <dgm:prSet presAssocID="{8FA6F6B4-431A-4110-B17A-2E010DBC104A}" presName="rootText" presStyleLbl="node4" presStyleIdx="23" presStyleCnt="34">
        <dgm:presLayoutVars>
          <dgm:chPref val="3"/>
        </dgm:presLayoutVars>
      </dgm:prSet>
      <dgm:spPr/>
    </dgm:pt>
    <dgm:pt modelId="{89FE20C0-BEDE-4BFC-9F7F-CBA87BC5DEE8}" type="pres">
      <dgm:prSet presAssocID="{8FA6F6B4-431A-4110-B17A-2E010DBC104A}" presName="rootConnector" presStyleLbl="node4" presStyleIdx="23" presStyleCnt="34"/>
      <dgm:spPr/>
    </dgm:pt>
    <dgm:pt modelId="{5DE7412F-B175-4E48-9650-A546E433BD70}" type="pres">
      <dgm:prSet presAssocID="{8FA6F6B4-431A-4110-B17A-2E010DBC104A}" presName="hierChild4" presStyleCnt="0"/>
      <dgm:spPr/>
    </dgm:pt>
    <dgm:pt modelId="{9BB92DBD-14C2-4F77-9CC6-E05F867EBCA5}" type="pres">
      <dgm:prSet presAssocID="{8FA6F6B4-431A-4110-B17A-2E010DBC104A}" presName="hierChild5" presStyleCnt="0"/>
      <dgm:spPr/>
    </dgm:pt>
    <dgm:pt modelId="{CB77F272-40C8-4071-8B66-95934129C9CD}" type="pres">
      <dgm:prSet presAssocID="{300CAA6E-CA26-4F9D-A61B-60016F70CFA7}" presName="Name37" presStyleLbl="parChTrans1D4" presStyleIdx="24" presStyleCnt="34"/>
      <dgm:spPr/>
    </dgm:pt>
    <dgm:pt modelId="{FC1026AF-F1BA-4380-A658-53B81366114E}" type="pres">
      <dgm:prSet presAssocID="{71D63C83-EF62-4B03-9302-693CFB78A204}" presName="hierRoot2" presStyleCnt="0">
        <dgm:presLayoutVars>
          <dgm:hierBranch val="init"/>
        </dgm:presLayoutVars>
      </dgm:prSet>
      <dgm:spPr/>
    </dgm:pt>
    <dgm:pt modelId="{FB2010F2-CAF8-4E35-86C0-72789E48E685}" type="pres">
      <dgm:prSet presAssocID="{71D63C83-EF62-4B03-9302-693CFB78A204}" presName="rootComposite" presStyleCnt="0"/>
      <dgm:spPr/>
    </dgm:pt>
    <dgm:pt modelId="{C80861FD-36E0-41CC-BAC5-296D21E37B05}" type="pres">
      <dgm:prSet presAssocID="{71D63C83-EF62-4B03-9302-693CFB78A204}" presName="rootText" presStyleLbl="node4" presStyleIdx="24" presStyleCnt="34">
        <dgm:presLayoutVars>
          <dgm:chPref val="3"/>
        </dgm:presLayoutVars>
      </dgm:prSet>
      <dgm:spPr/>
    </dgm:pt>
    <dgm:pt modelId="{ACCD753B-6C42-49A8-BF9B-BF56050D15F8}" type="pres">
      <dgm:prSet presAssocID="{71D63C83-EF62-4B03-9302-693CFB78A204}" presName="rootConnector" presStyleLbl="node4" presStyleIdx="24" presStyleCnt="34"/>
      <dgm:spPr/>
    </dgm:pt>
    <dgm:pt modelId="{AC737270-4410-4D65-9776-F5DCC4DE6B6D}" type="pres">
      <dgm:prSet presAssocID="{71D63C83-EF62-4B03-9302-693CFB78A204}" presName="hierChild4" presStyleCnt="0"/>
      <dgm:spPr/>
    </dgm:pt>
    <dgm:pt modelId="{5C6459CB-2867-40F8-AABD-E3F8DC46EFE9}" type="pres">
      <dgm:prSet presAssocID="{71D63C83-EF62-4B03-9302-693CFB78A204}" presName="hierChild5" presStyleCnt="0"/>
      <dgm:spPr/>
    </dgm:pt>
    <dgm:pt modelId="{8146AB97-A087-4FAF-9F71-CE96741688AB}" type="pres">
      <dgm:prSet presAssocID="{780A24F9-F94D-4B02-987E-C51DBB1CAD83}" presName="Name37" presStyleLbl="parChTrans1D4" presStyleIdx="25" presStyleCnt="34"/>
      <dgm:spPr/>
    </dgm:pt>
    <dgm:pt modelId="{D9537C33-883A-4289-B6A3-B6441D901B9C}" type="pres">
      <dgm:prSet presAssocID="{62614D44-35C6-4ACD-BC2D-01BB051A6205}" presName="hierRoot2" presStyleCnt="0">
        <dgm:presLayoutVars>
          <dgm:hierBranch val="init"/>
        </dgm:presLayoutVars>
      </dgm:prSet>
      <dgm:spPr/>
    </dgm:pt>
    <dgm:pt modelId="{0C3AF763-C450-494F-A426-622C880B1A4D}" type="pres">
      <dgm:prSet presAssocID="{62614D44-35C6-4ACD-BC2D-01BB051A6205}" presName="rootComposite" presStyleCnt="0"/>
      <dgm:spPr/>
    </dgm:pt>
    <dgm:pt modelId="{4278CF54-BC01-4B19-8923-4FC1F0E8E506}" type="pres">
      <dgm:prSet presAssocID="{62614D44-35C6-4ACD-BC2D-01BB051A6205}" presName="rootText" presStyleLbl="node4" presStyleIdx="25" presStyleCnt="34">
        <dgm:presLayoutVars>
          <dgm:chPref val="3"/>
        </dgm:presLayoutVars>
      </dgm:prSet>
      <dgm:spPr/>
    </dgm:pt>
    <dgm:pt modelId="{D003D8EC-2D53-457A-B7E6-A495D35B3ACE}" type="pres">
      <dgm:prSet presAssocID="{62614D44-35C6-4ACD-BC2D-01BB051A6205}" presName="rootConnector" presStyleLbl="node4" presStyleIdx="25" presStyleCnt="34"/>
      <dgm:spPr/>
    </dgm:pt>
    <dgm:pt modelId="{7FBC0964-2558-4869-B525-ED12ED83BF4B}" type="pres">
      <dgm:prSet presAssocID="{62614D44-35C6-4ACD-BC2D-01BB051A6205}" presName="hierChild4" presStyleCnt="0"/>
      <dgm:spPr/>
    </dgm:pt>
    <dgm:pt modelId="{CBCBB035-1322-410A-BA2F-1C347ECA4D56}" type="pres">
      <dgm:prSet presAssocID="{62614D44-35C6-4ACD-BC2D-01BB051A6205}" presName="hierChild5" presStyleCnt="0"/>
      <dgm:spPr/>
    </dgm:pt>
    <dgm:pt modelId="{769B54A2-AA66-42E4-9E1F-94853C928570}" type="pres">
      <dgm:prSet presAssocID="{1F9D2265-60E2-4997-925E-9E7FAF0FD5F4}" presName="Name37" presStyleLbl="parChTrans1D4" presStyleIdx="26" presStyleCnt="34"/>
      <dgm:spPr/>
    </dgm:pt>
    <dgm:pt modelId="{2D5B66FD-9E0A-4FF1-8DEB-2B205D4A07FC}" type="pres">
      <dgm:prSet presAssocID="{65569C53-C002-4E86-85D4-A1EE408C0F93}" presName="hierRoot2" presStyleCnt="0">
        <dgm:presLayoutVars>
          <dgm:hierBranch val="init"/>
        </dgm:presLayoutVars>
      </dgm:prSet>
      <dgm:spPr/>
    </dgm:pt>
    <dgm:pt modelId="{7693F80B-FA0F-4088-9A1F-A4B19C3E8D8B}" type="pres">
      <dgm:prSet presAssocID="{65569C53-C002-4E86-85D4-A1EE408C0F93}" presName="rootComposite" presStyleCnt="0"/>
      <dgm:spPr/>
    </dgm:pt>
    <dgm:pt modelId="{119753B5-AAF5-4E31-BD36-FAB0C5A5B4A4}" type="pres">
      <dgm:prSet presAssocID="{65569C53-C002-4E86-85D4-A1EE408C0F93}" presName="rootText" presStyleLbl="node4" presStyleIdx="26" presStyleCnt="34">
        <dgm:presLayoutVars>
          <dgm:chPref val="3"/>
        </dgm:presLayoutVars>
      </dgm:prSet>
      <dgm:spPr/>
    </dgm:pt>
    <dgm:pt modelId="{09913740-80F3-492B-AC71-3EA61C055EBA}" type="pres">
      <dgm:prSet presAssocID="{65569C53-C002-4E86-85D4-A1EE408C0F93}" presName="rootConnector" presStyleLbl="node4" presStyleIdx="26" presStyleCnt="34"/>
      <dgm:spPr/>
    </dgm:pt>
    <dgm:pt modelId="{38DCFCB7-F500-4D71-982B-20063B055A99}" type="pres">
      <dgm:prSet presAssocID="{65569C53-C002-4E86-85D4-A1EE408C0F93}" presName="hierChild4" presStyleCnt="0"/>
      <dgm:spPr/>
    </dgm:pt>
    <dgm:pt modelId="{4E13F1B8-6ED0-4C92-9C73-24CC00CA423F}" type="pres">
      <dgm:prSet presAssocID="{65569C53-C002-4E86-85D4-A1EE408C0F93}" presName="hierChild5" presStyleCnt="0"/>
      <dgm:spPr/>
    </dgm:pt>
    <dgm:pt modelId="{A96C4F99-64E1-48A8-A19E-0C5F9D032441}" type="pres">
      <dgm:prSet presAssocID="{3D5A7E93-3AA5-4ACA-8886-2DF785CD3DE6}" presName="hierChild5" presStyleCnt="0"/>
      <dgm:spPr/>
    </dgm:pt>
    <dgm:pt modelId="{F7F22B3F-7BC9-4061-8F01-6D08BBD8AA67}" type="pres">
      <dgm:prSet presAssocID="{F3447474-61F2-48BB-BF6A-2D5287ABA4F8}" presName="Name37" presStyleLbl="parChTrans1D4" presStyleIdx="27" presStyleCnt="34"/>
      <dgm:spPr/>
    </dgm:pt>
    <dgm:pt modelId="{54935EA8-1632-46B7-A4D5-4B1C1C1D7537}" type="pres">
      <dgm:prSet presAssocID="{D83ABA5C-0392-4DAB-97E3-B6E57B99A883}" presName="hierRoot2" presStyleCnt="0">
        <dgm:presLayoutVars>
          <dgm:hierBranch val="init"/>
        </dgm:presLayoutVars>
      </dgm:prSet>
      <dgm:spPr/>
    </dgm:pt>
    <dgm:pt modelId="{FC970A15-D7F0-4CE8-900F-E37D4090901B}" type="pres">
      <dgm:prSet presAssocID="{D83ABA5C-0392-4DAB-97E3-B6E57B99A883}" presName="rootComposite" presStyleCnt="0"/>
      <dgm:spPr/>
    </dgm:pt>
    <dgm:pt modelId="{C7267240-91B5-408F-AE3F-9627B47BE0A5}" type="pres">
      <dgm:prSet presAssocID="{D83ABA5C-0392-4DAB-97E3-B6E57B99A883}" presName="rootText" presStyleLbl="node4" presStyleIdx="27" presStyleCnt="34">
        <dgm:presLayoutVars>
          <dgm:chPref val="3"/>
        </dgm:presLayoutVars>
      </dgm:prSet>
      <dgm:spPr/>
    </dgm:pt>
    <dgm:pt modelId="{378B51F9-B7A4-468F-B601-1E3F07A67CDD}" type="pres">
      <dgm:prSet presAssocID="{D83ABA5C-0392-4DAB-97E3-B6E57B99A883}" presName="rootConnector" presStyleLbl="node4" presStyleIdx="27" presStyleCnt="34"/>
      <dgm:spPr/>
    </dgm:pt>
    <dgm:pt modelId="{B734D66B-52FD-4CCF-8F41-9391A9046ECB}" type="pres">
      <dgm:prSet presAssocID="{D83ABA5C-0392-4DAB-97E3-B6E57B99A883}" presName="hierChild4" presStyleCnt="0"/>
      <dgm:spPr/>
    </dgm:pt>
    <dgm:pt modelId="{C71DDC04-8442-48C9-AFB0-55FEFF2F7C22}" type="pres">
      <dgm:prSet presAssocID="{4FD32E34-9E75-468A-AF2B-A7CC13E5B61B}" presName="Name37" presStyleLbl="parChTrans1D4" presStyleIdx="28" presStyleCnt="34"/>
      <dgm:spPr/>
    </dgm:pt>
    <dgm:pt modelId="{C3BEED6D-FCDD-44E4-A69E-E5DD289CD078}" type="pres">
      <dgm:prSet presAssocID="{0B39ECFC-303A-4009-A191-9800A9D63F24}" presName="hierRoot2" presStyleCnt="0">
        <dgm:presLayoutVars>
          <dgm:hierBranch val="init"/>
        </dgm:presLayoutVars>
      </dgm:prSet>
      <dgm:spPr/>
    </dgm:pt>
    <dgm:pt modelId="{8E74FB48-35CF-4FAF-8223-F08699E37F7C}" type="pres">
      <dgm:prSet presAssocID="{0B39ECFC-303A-4009-A191-9800A9D63F24}" presName="rootComposite" presStyleCnt="0"/>
      <dgm:spPr/>
    </dgm:pt>
    <dgm:pt modelId="{8E6735F3-174D-4092-AB1A-A7A92F0CB922}" type="pres">
      <dgm:prSet presAssocID="{0B39ECFC-303A-4009-A191-9800A9D63F24}" presName="rootText" presStyleLbl="node4" presStyleIdx="28" presStyleCnt="34">
        <dgm:presLayoutVars>
          <dgm:chPref val="3"/>
        </dgm:presLayoutVars>
      </dgm:prSet>
      <dgm:spPr/>
    </dgm:pt>
    <dgm:pt modelId="{E354D681-DD97-4AED-90A2-8D303CF954D1}" type="pres">
      <dgm:prSet presAssocID="{0B39ECFC-303A-4009-A191-9800A9D63F24}" presName="rootConnector" presStyleLbl="node4" presStyleIdx="28" presStyleCnt="34"/>
      <dgm:spPr/>
    </dgm:pt>
    <dgm:pt modelId="{5CB0B0EF-F358-496D-8271-4BA67A1F832A}" type="pres">
      <dgm:prSet presAssocID="{0B39ECFC-303A-4009-A191-9800A9D63F24}" presName="hierChild4" presStyleCnt="0"/>
      <dgm:spPr/>
    </dgm:pt>
    <dgm:pt modelId="{6DF3ED0B-3E93-4753-8C9E-51E8EA6F63B4}" type="pres">
      <dgm:prSet presAssocID="{0B39ECFC-303A-4009-A191-9800A9D63F24}" presName="hierChild5" presStyleCnt="0"/>
      <dgm:spPr/>
    </dgm:pt>
    <dgm:pt modelId="{895201AC-BA00-40F4-9CF4-101B101C78C9}" type="pres">
      <dgm:prSet presAssocID="{84E1458A-EAD2-4A3C-8051-EE84E803A444}" presName="Name37" presStyleLbl="parChTrans1D4" presStyleIdx="29" presStyleCnt="34"/>
      <dgm:spPr/>
    </dgm:pt>
    <dgm:pt modelId="{D5DDDFBB-25D0-42BB-96E3-418BF7D4B71D}" type="pres">
      <dgm:prSet presAssocID="{9617DADE-0E8F-4AB3-8D71-99D1287EEB4D}" presName="hierRoot2" presStyleCnt="0">
        <dgm:presLayoutVars>
          <dgm:hierBranch val="init"/>
        </dgm:presLayoutVars>
      </dgm:prSet>
      <dgm:spPr/>
    </dgm:pt>
    <dgm:pt modelId="{BE47868F-48DA-41CF-B75F-EEEAB8199668}" type="pres">
      <dgm:prSet presAssocID="{9617DADE-0E8F-4AB3-8D71-99D1287EEB4D}" presName="rootComposite" presStyleCnt="0"/>
      <dgm:spPr/>
    </dgm:pt>
    <dgm:pt modelId="{766C7B8E-84B2-4CB5-A0BA-F858BB240CDA}" type="pres">
      <dgm:prSet presAssocID="{9617DADE-0E8F-4AB3-8D71-99D1287EEB4D}" presName="rootText" presStyleLbl="node4" presStyleIdx="29" presStyleCnt="34">
        <dgm:presLayoutVars>
          <dgm:chPref val="3"/>
        </dgm:presLayoutVars>
      </dgm:prSet>
      <dgm:spPr/>
    </dgm:pt>
    <dgm:pt modelId="{44F3CA90-1D41-4489-A8F9-0D2BF862CD06}" type="pres">
      <dgm:prSet presAssocID="{9617DADE-0E8F-4AB3-8D71-99D1287EEB4D}" presName="rootConnector" presStyleLbl="node4" presStyleIdx="29" presStyleCnt="34"/>
      <dgm:spPr/>
    </dgm:pt>
    <dgm:pt modelId="{85E89439-9136-4FE8-BA00-2CAFE919D6C7}" type="pres">
      <dgm:prSet presAssocID="{9617DADE-0E8F-4AB3-8D71-99D1287EEB4D}" presName="hierChild4" presStyleCnt="0"/>
      <dgm:spPr/>
    </dgm:pt>
    <dgm:pt modelId="{F71B46CA-0FB9-4BCD-8F42-69C9E1BD8241}" type="pres">
      <dgm:prSet presAssocID="{9617DADE-0E8F-4AB3-8D71-99D1287EEB4D}" presName="hierChild5" presStyleCnt="0"/>
      <dgm:spPr/>
    </dgm:pt>
    <dgm:pt modelId="{BF06B5FD-5719-46F5-9929-E505FE6AF4D2}" type="pres">
      <dgm:prSet presAssocID="{AE418242-A5FF-482A-9CE7-C3CEAE64F69B}" presName="Name37" presStyleLbl="parChTrans1D4" presStyleIdx="30" presStyleCnt="34"/>
      <dgm:spPr/>
    </dgm:pt>
    <dgm:pt modelId="{00346614-4D5C-4445-A600-757A81227645}" type="pres">
      <dgm:prSet presAssocID="{4E7947FB-55BA-4E8F-9002-DA287441DE01}" presName="hierRoot2" presStyleCnt="0">
        <dgm:presLayoutVars>
          <dgm:hierBranch val="init"/>
        </dgm:presLayoutVars>
      </dgm:prSet>
      <dgm:spPr/>
    </dgm:pt>
    <dgm:pt modelId="{154DA019-F465-4614-B32F-2F06FA6ABF0A}" type="pres">
      <dgm:prSet presAssocID="{4E7947FB-55BA-4E8F-9002-DA287441DE01}" presName="rootComposite" presStyleCnt="0"/>
      <dgm:spPr/>
    </dgm:pt>
    <dgm:pt modelId="{E2220CB3-C4EE-44AE-BE5F-8262F70FD92F}" type="pres">
      <dgm:prSet presAssocID="{4E7947FB-55BA-4E8F-9002-DA287441DE01}" presName="rootText" presStyleLbl="node4" presStyleIdx="30" presStyleCnt="34">
        <dgm:presLayoutVars>
          <dgm:chPref val="3"/>
        </dgm:presLayoutVars>
      </dgm:prSet>
      <dgm:spPr/>
    </dgm:pt>
    <dgm:pt modelId="{FD9E9DB7-EA5C-4694-8D30-229BBD5FE282}" type="pres">
      <dgm:prSet presAssocID="{4E7947FB-55BA-4E8F-9002-DA287441DE01}" presName="rootConnector" presStyleLbl="node4" presStyleIdx="30" presStyleCnt="34"/>
      <dgm:spPr/>
    </dgm:pt>
    <dgm:pt modelId="{0F828C6C-DEE2-461E-BAED-46DD47396089}" type="pres">
      <dgm:prSet presAssocID="{4E7947FB-55BA-4E8F-9002-DA287441DE01}" presName="hierChild4" presStyleCnt="0"/>
      <dgm:spPr/>
    </dgm:pt>
    <dgm:pt modelId="{A1BA334A-A11C-47E9-A527-BB68CE846DE4}" type="pres">
      <dgm:prSet presAssocID="{4E7947FB-55BA-4E8F-9002-DA287441DE01}" presName="hierChild5" presStyleCnt="0"/>
      <dgm:spPr/>
    </dgm:pt>
    <dgm:pt modelId="{C18C1CE4-8891-4782-9FA2-5ED12C20F8B3}" type="pres">
      <dgm:prSet presAssocID="{B472003E-C149-4DE9-8611-1E38503854C6}" presName="Name37" presStyleLbl="parChTrans1D4" presStyleIdx="31" presStyleCnt="34"/>
      <dgm:spPr/>
    </dgm:pt>
    <dgm:pt modelId="{CB99BB30-95BA-45F7-8336-5F4A37FC10AE}" type="pres">
      <dgm:prSet presAssocID="{08FBF36C-F51A-47DB-A21D-569DED0114F7}" presName="hierRoot2" presStyleCnt="0">
        <dgm:presLayoutVars>
          <dgm:hierBranch val="init"/>
        </dgm:presLayoutVars>
      </dgm:prSet>
      <dgm:spPr/>
    </dgm:pt>
    <dgm:pt modelId="{7DEA2F07-8A51-4C90-97A7-60C1895CB194}" type="pres">
      <dgm:prSet presAssocID="{08FBF36C-F51A-47DB-A21D-569DED0114F7}" presName="rootComposite" presStyleCnt="0"/>
      <dgm:spPr/>
    </dgm:pt>
    <dgm:pt modelId="{996E7E2F-A0C6-4491-AEEB-091E5C69BD7B}" type="pres">
      <dgm:prSet presAssocID="{08FBF36C-F51A-47DB-A21D-569DED0114F7}" presName="rootText" presStyleLbl="node4" presStyleIdx="31" presStyleCnt="34">
        <dgm:presLayoutVars>
          <dgm:chPref val="3"/>
        </dgm:presLayoutVars>
      </dgm:prSet>
      <dgm:spPr/>
    </dgm:pt>
    <dgm:pt modelId="{0A132528-BD81-4155-821F-94B2F50D7CB6}" type="pres">
      <dgm:prSet presAssocID="{08FBF36C-F51A-47DB-A21D-569DED0114F7}" presName="rootConnector" presStyleLbl="node4" presStyleIdx="31" presStyleCnt="34"/>
      <dgm:spPr/>
    </dgm:pt>
    <dgm:pt modelId="{1435569A-9873-4428-B223-17DC070E4C77}" type="pres">
      <dgm:prSet presAssocID="{08FBF36C-F51A-47DB-A21D-569DED0114F7}" presName="hierChild4" presStyleCnt="0"/>
      <dgm:spPr/>
    </dgm:pt>
    <dgm:pt modelId="{A43492A8-9278-478A-B40A-EF28D22E247A}" type="pres">
      <dgm:prSet presAssocID="{08FBF36C-F51A-47DB-A21D-569DED0114F7}" presName="hierChild5" presStyleCnt="0"/>
      <dgm:spPr/>
    </dgm:pt>
    <dgm:pt modelId="{4FB2AE29-9DAB-4030-9FB1-46556B263261}" type="pres">
      <dgm:prSet presAssocID="{C46020AB-263C-4CCE-A77E-D9EFD1E2F1AE}" presName="Name37" presStyleLbl="parChTrans1D4" presStyleIdx="32" presStyleCnt="34"/>
      <dgm:spPr/>
    </dgm:pt>
    <dgm:pt modelId="{70C5CCE1-B4FF-4B42-B1C8-8D71497D87A5}" type="pres">
      <dgm:prSet presAssocID="{68A283EE-B1C8-477B-94A0-490F39569ABD}" presName="hierRoot2" presStyleCnt="0">
        <dgm:presLayoutVars>
          <dgm:hierBranch val="init"/>
        </dgm:presLayoutVars>
      </dgm:prSet>
      <dgm:spPr/>
    </dgm:pt>
    <dgm:pt modelId="{70EB9FB4-5955-4722-B915-AA97B09FD535}" type="pres">
      <dgm:prSet presAssocID="{68A283EE-B1C8-477B-94A0-490F39569ABD}" presName="rootComposite" presStyleCnt="0"/>
      <dgm:spPr/>
    </dgm:pt>
    <dgm:pt modelId="{244D7ABF-44B5-42CC-99E5-67289E78B354}" type="pres">
      <dgm:prSet presAssocID="{68A283EE-B1C8-477B-94A0-490F39569ABD}" presName="rootText" presStyleLbl="node4" presStyleIdx="32" presStyleCnt="34">
        <dgm:presLayoutVars>
          <dgm:chPref val="3"/>
        </dgm:presLayoutVars>
      </dgm:prSet>
      <dgm:spPr/>
    </dgm:pt>
    <dgm:pt modelId="{089CFE00-C2D5-4574-8627-8EC8BDAE1D0C}" type="pres">
      <dgm:prSet presAssocID="{68A283EE-B1C8-477B-94A0-490F39569ABD}" presName="rootConnector" presStyleLbl="node4" presStyleIdx="32" presStyleCnt="34"/>
      <dgm:spPr/>
    </dgm:pt>
    <dgm:pt modelId="{56BDC308-9C6D-40D5-B5BF-51EB2F8994BF}" type="pres">
      <dgm:prSet presAssocID="{68A283EE-B1C8-477B-94A0-490F39569ABD}" presName="hierChild4" presStyleCnt="0"/>
      <dgm:spPr/>
    </dgm:pt>
    <dgm:pt modelId="{F9F846EF-3C76-4901-A8EF-5C5A67597915}" type="pres">
      <dgm:prSet presAssocID="{68A283EE-B1C8-477B-94A0-490F39569ABD}" presName="hierChild5" presStyleCnt="0"/>
      <dgm:spPr/>
    </dgm:pt>
    <dgm:pt modelId="{E0C3AD09-644B-4BA7-8B7C-A2A364A3DF90}" type="pres">
      <dgm:prSet presAssocID="{603386E1-5378-4450-B365-27659A0CB3AA}" presName="Name37" presStyleLbl="parChTrans1D4" presStyleIdx="33" presStyleCnt="34"/>
      <dgm:spPr/>
    </dgm:pt>
    <dgm:pt modelId="{901830FA-9CFC-4DEF-87C6-DC7C861DEC4C}" type="pres">
      <dgm:prSet presAssocID="{9BFC719E-3F76-4667-9272-6D189A56E3B1}" presName="hierRoot2" presStyleCnt="0">
        <dgm:presLayoutVars>
          <dgm:hierBranch val="init"/>
        </dgm:presLayoutVars>
      </dgm:prSet>
      <dgm:spPr/>
    </dgm:pt>
    <dgm:pt modelId="{772F46A7-75A7-4BE5-8E33-1F788F1723A9}" type="pres">
      <dgm:prSet presAssocID="{9BFC719E-3F76-4667-9272-6D189A56E3B1}" presName="rootComposite" presStyleCnt="0"/>
      <dgm:spPr/>
    </dgm:pt>
    <dgm:pt modelId="{91D3D918-D0B0-4F74-B0FA-6D1DB2BA6835}" type="pres">
      <dgm:prSet presAssocID="{9BFC719E-3F76-4667-9272-6D189A56E3B1}" presName="rootText" presStyleLbl="node4" presStyleIdx="33" presStyleCnt="34">
        <dgm:presLayoutVars>
          <dgm:chPref val="3"/>
        </dgm:presLayoutVars>
      </dgm:prSet>
      <dgm:spPr/>
    </dgm:pt>
    <dgm:pt modelId="{A947BEE1-3C6A-4839-B294-8AB96709443C}" type="pres">
      <dgm:prSet presAssocID="{9BFC719E-3F76-4667-9272-6D189A56E3B1}" presName="rootConnector" presStyleLbl="node4" presStyleIdx="33" presStyleCnt="34"/>
      <dgm:spPr/>
    </dgm:pt>
    <dgm:pt modelId="{8E52810D-8620-487C-AE28-6AB9FDD273C3}" type="pres">
      <dgm:prSet presAssocID="{9BFC719E-3F76-4667-9272-6D189A56E3B1}" presName="hierChild4" presStyleCnt="0"/>
      <dgm:spPr/>
    </dgm:pt>
    <dgm:pt modelId="{6F7517AF-3829-41B4-95A1-4C0397E5CAE4}" type="pres">
      <dgm:prSet presAssocID="{9BFC719E-3F76-4667-9272-6D189A56E3B1}" presName="hierChild5" presStyleCnt="0"/>
      <dgm:spPr/>
    </dgm:pt>
    <dgm:pt modelId="{A95A960E-4FCD-48C6-B6E0-B56D107D0436}" type="pres">
      <dgm:prSet presAssocID="{D83ABA5C-0392-4DAB-97E3-B6E57B99A883}" presName="hierChild5" presStyleCnt="0"/>
      <dgm:spPr/>
    </dgm:pt>
    <dgm:pt modelId="{F79AFFFF-61B2-4890-A4C2-73A26DD19C7E}" type="pres">
      <dgm:prSet presAssocID="{FE499303-1C00-47A1-A12B-47BF9F83438C}" presName="hierChild5" presStyleCnt="0"/>
      <dgm:spPr/>
    </dgm:pt>
    <dgm:pt modelId="{1334821B-462B-4D7C-9F87-DAA3A84FB898}" type="pres">
      <dgm:prSet presAssocID="{18E29A6E-A8B3-4A09-B506-A388DE84E184}" presName="Name37" presStyleLbl="parChTrans1D3" presStyleIdx="7" presStyleCnt="8"/>
      <dgm:spPr/>
    </dgm:pt>
    <dgm:pt modelId="{E13A04CF-619F-4F78-881C-0EE3DF4F8076}" type="pres">
      <dgm:prSet presAssocID="{A0D738DE-5E57-45DB-8A5D-CD14F430A848}" presName="hierRoot2" presStyleCnt="0">
        <dgm:presLayoutVars>
          <dgm:hierBranch val="init"/>
        </dgm:presLayoutVars>
      </dgm:prSet>
      <dgm:spPr/>
    </dgm:pt>
    <dgm:pt modelId="{189DF1CC-81DE-405B-936C-98B017282F0A}" type="pres">
      <dgm:prSet presAssocID="{A0D738DE-5E57-45DB-8A5D-CD14F430A848}" presName="rootComposite" presStyleCnt="0"/>
      <dgm:spPr/>
    </dgm:pt>
    <dgm:pt modelId="{7597636F-A5CF-426C-B8A0-4904EEED4FA9}" type="pres">
      <dgm:prSet presAssocID="{A0D738DE-5E57-45DB-8A5D-CD14F430A848}" presName="rootText" presStyleLbl="node3" presStyleIdx="7" presStyleCnt="8">
        <dgm:presLayoutVars>
          <dgm:chPref val="3"/>
        </dgm:presLayoutVars>
      </dgm:prSet>
      <dgm:spPr/>
    </dgm:pt>
    <dgm:pt modelId="{F766CDDF-FE69-4AAF-8C49-FED8B18EC6A4}" type="pres">
      <dgm:prSet presAssocID="{A0D738DE-5E57-45DB-8A5D-CD14F430A848}" presName="rootConnector" presStyleLbl="node3" presStyleIdx="7" presStyleCnt="8"/>
      <dgm:spPr/>
    </dgm:pt>
    <dgm:pt modelId="{0235A582-074D-422E-99B5-D6E73350093C}" type="pres">
      <dgm:prSet presAssocID="{A0D738DE-5E57-45DB-8A5D-CD14F430A848}" presName="hierChild4" presStyleCnt="0"/>
      <dgm:spPr/>
    </dgm:pt>
    <dgm:pt modelId="{C13BAD57-8344-48D1-AB56-19CCDDACF530}" type="pres">
      <dgm:prSet presAssocID="{A0D738DE-5E57-45DB-8A5D-CD14F430A848}" presName="hierChild5" presStyleCnt="0"/>
      <dgm:spPr/>
    </dgm:pt>
    <dgm:pt modelId="{FA1B87DC-973C-4DB9-B09A-D25ACC082932}" type="pres">
      <dgm:prSet presAssocID="{7C468D33-018B-4E13-B61E-0999D31D3554}" presName="hierChild5" presStyleCnt="0"/>
      <dgm:spPr/>
    </dgm:pt>
    <dgm:pt modelId="{754A0C3C-09B7-4B7A-B892-C83331E8E2D7}" type="pres">
      <dgm:prSet presAssocID="{263DF0D2-8878-4B5F-8E5F-B9312B4FC7CB}" presName="hierChild3" presStyleCnt="0"/>
      <dgm:spPr/>
    </dgm:pt>
  </dgm:ptLst>
  <dgm:cxnLst>
    <dgm:cxn modelId="{23E96A00-52DA-48DF-AB8E-F4C48437CF5C}" type="presOf" srcId="{9AE70DB7-8B9F-4B8E-8E2F-42DC1CD8ABD2}" destId="{8E1A3248-9658-4DEC-887D-32C2DF6F3682}" srcOrd="1" destOrd="0" presId="urn:microsoft.com/office/officeart/2005/8/layout/orgChart1"/>
    <dgm:cxn modelId="{A780CD04-2ADE-444D-9FCC-94295CB6B877}" type="presOf" srcId="{72517B2F-2DB5-483C-99C2-A38C4CA6C6D6}" destId="{B948B688-9AF9-468D-AB5E-FFE1C6612658}" srcOrd="0" destOrd="0" presId="urn:microsoft.com/office/officeart/2005/8/layout/orgChart1"/>
    <dgm:cxn modelId="{79493905-5E45-49F6-AF47-4A7AC7A5B120}" type="presOf" srcId="{62004E43-BD4F-4B3C-82A9-3563401D0297}" destId="{51D6E00D-3A60-4BD6-8467-AB0FEA1F5140}" srcOrd="0" destOrd="0" presId="urn:microsoft.com/office/officeart/2005/8/layout/orgChart1"/>
    <dgm:cxn modelId="{39764805-92C0-4D2B-AF2A-604DF418820A}" type="presOf" srcId="{9617DADE-0E8F-4AB3-8D71-99D1287EEB4D}" destId="{766C7B8E-84B2-4CB5-A0BA-F858BB240CDA}" srcOrd="0" destOrd="0" presId="urn:microsoft.com/office/officeart/2005/8/layout/orgChart1"/>
    <dgm:cxn modelId="{0083DB09-741F-41AD-B55E-549F60A5132C}" type="presOf" srcId="{1F9D2265-60E2-4997-925E-9E7FAF0FD5F4}" destId="{769B54A2-AA66-42E4-9E1F-94853C928570}" srcOrd="0" destOrd="0" presId="urn:microsoft.com/office/officeart/2005/8/layout/orgChart1"/>
    <dgm:cxn modelId="{539C950B-D6D6-4C87-AC34-D6A5C0748ABE}" type="presOf" srcId="{21AABAA5-A69E-4A35-8DE7-B500F1B11019}" destId="{7BA8E780-3B6D-4B78-B5B9-A9A80011919C}" srcOrd="0" destOrd="0" presId="urn:microsoft.com/office/officeart/2005/8/layout/orgChart1"/>
    <dgm:cxn modelId="{42B0B00C-EFBD-4492-9427-9111D7AF7DFD}" srcId="{3D5A7E93-3AA5-4ACA-8886-2DF785CD3DE6}" destId="{4275E7A5-2F14-4BEC-94BB-E6B1D720F23C}" srcOrd="0" destOrd="0" parTransId="{894C01E0-385E-4211-B9D6-6044742FEEAC}" sibTransId="{635ED009-2888-4281-8A0A-9DFBE1093CBB}"/>
    <dgm:cxn modelId="{C0A96F0D-7C96-44A0-8BC0-F8FE25BA445B}" type="presOf" srcId="{F2026C93-DB05-429C-9E29-687420B792B6}" destId="{F9DB6892-3D8C-4DC7-8C72-3E1DE36F9BD1}" srcOrd="0" destOrd="0" presId="urn:microsoft.com/office/officeart/2005/8/layout/orgChart1"/>
    <dgm:cxn modelId="{DAB3360F-FAD2-4E4D-A3E8-E2EAC4C8EA34}" type="presOf" srcId="{3D5A7E93-3AA5-4ACA-8886-2DF785CD3DE6}" destId="{FD147C8B-D37B-4966-9151-49250FE816AC}" srcOrd="1" destOrd="0" presId="urn:microsoft.com/office/officeart/2005/8/layout/orgChart1"/>
    <dgm:cxn modelId="{5F08A30F-2449-4A72-81F3-6927536AAD7E}" srcId="{8D4520F2-0C0D-4868-9E18-169B45791F32}" destId="{97213256-DA6F-44B2-BCEB-EAA20285A6E9}" srcOrd="1" destOrd="0" parTransId="{3A3EA6F7-20DB-4DC0-831B-C7E3F09C4253}" sibTransId="{7D2D9E3D-B1AF-4481-B793-E4D4D0EAEA62}"/>
    <dgm:cxn modelId="{B34AB00F-2615-4C90-9938-ACAA6643D977}" srcId="{48F50E5F-9ACF-4947-A4EF-CE3714DE01E8}" destId="{B4688DB6-E7E4-4956-AA5B-5099C0BAF4EC}" srcOrd="4" destOrd="0" parTransId="{D5E68C88-4791-4E61-81FF-C23BA971CE21}" sibTransId="{7CC0F7A7-48A8-4B3B-BF6F-487A21079AC7}"/>
    <dgm:cxn modelId="{BA6D4015-36AB-4B5E-A7BF-E2C662733845}" type="presOf" srcId="{05A9713F-30C5-4080-BC91-36317CC6F711}" destId="{CD6173C3-41BD-4EF3-9018-633012B687A9}" srcOrd="0" destOrd="0" presId="urn:microsoft.com/office/officeart/2005/8/layout/orgChart1"/>
    <dgm:cxn modelId="{AED03516-0218-44AB-8AED-1605D066BFBC}" type="presOf" srcId="{1F74F6EF-960C-4122-808A-82D7521F3BD7}" destId="{5A236F16-A020-4419-B99A-6A01CDB3738E}" srcOrd="0" destOrd="0" presId="urn:microsoft.com/office/officeart/2005/8/layout/orgChart1"/>
    <dgm:cxn modelId="{4E9CF216-3497-4B48-865A-9F718CA898B1}" srcId="{48F50E5F-9ACF-4947-A4EF-CE3714DE01E8}" destId="{DC664073-F00B-42FB-931C-3EBDE9F83D21}" srcOrd="0" destOrd="0" parTransId="{876B7495-6C0D-48CE-B5F8-034BD32B630B}" sibTransId="{E8812DD4-BC20-4C8F-BACA-BFBCC90B6D80}"/>
    <dgm:cxn modelId="{6E833717-67A7-4A55-BDD6-2C75CCC305EC}" type="presOf" srcId="{B4E509E2-883D-4B4B-8D33-1CB382FA12C5}" destId="{7A942A50-CDE2-4F5A-8839-740DE9693647}" srcOrd="1" destOrd="0" presId="urn:microsoft.com/office/officeart/2005/8/layout/orgChart1"/>
    <dgm:cxn modelId="{323C3D17-CB05-4E02-9733-A4869876467D}" type="presOf" srcId="{E6184582-0A21-4A6A-B957-6F32AF4AA2DA}" destId="{296CEC49-B958-4C2C-AA4E-CDCFA29C8B74}" srcOrd="0" destOrd="0" presId="urn:microsoft.com/office/officeart/2005/8/layout/orgChart1"/>
    <dgm:cxn modelId="{8B8DC819-A256-466A-BD30-7033C83BF5D1}" type="presOf" srcId="{1A790335-E892-447B-8C05-7BD9650014C4}" destId="{C740A8C8-7C0B-4A5C-962F-E961B782660F}" srcOrd="0" destOrd="0" presId="urn:microsoft.com/office/officeart/2005/8/layout/orgChart1"/>
    <dgm:cxn modelId="{8EED251A-FB79-4481-8E0B-E33DFCCE7ABE}" srcId="{7C468D33-018B-4E13-B61E-0999D31D3554}" destId="{A0D738DE-5E57-45DB-8A5D-CD14F430A848}" srcOrd="2" destOrd="0" parTransId="{18E29A6E-A8B3-4A09-B506-A388DE84E184}" sibTransId="{42F4CB01-D47E-4C38-8AA1-C1DAA7F9ED0C}"/>
    <dgm:cxn modelId="{596E4C1A-DF58-4DF7-9BDE-117D90076F0C}" type="presOf" srcId="{6ACF457E-FBA8-4B42-9132-BFA0C1A1A40B}" destId="{6D54181A-41C9-4E90-A257-C40BB6CCA9D6}" srcOrd="1" destOrd="0" presId="urn:microsoft.com/office/officeart/2005/8/layout/orgChart1"/>
    <dgm:cxn modelId="{407C991A-C158-4144-9B49-0563A7F6DC7C}" type="presOf" srcId="{B6B0CE2F-FD56-42CA-A68F-21DF0A48FC5F}" destId="{CAFC1A34-3675-41A1-BBBE-A0D5031CC83A}" srcOrd="0" destOrd="0" presId="urn:microsoft.com/office/officeart/2005/8/layout/orgChart1"/>
    <dgm:cxn modelId="{108E9B1B-2D6A-4030-9A50-97F79B4FD061}" type="presOf" srcId="{FE499303-1C00-47A1-A12B-47BF9F83438C}" destId="{5FAEECAC-842F-44A0-81B1-909158A6BC2D}" srcOrd="1" destOrd="0" presId="urn:microsoft.com/office/officeart/2005/8/layout/orgChart1"/>
    <dgm:cxn modelId="{1E98951D-E3EB-43C9-8B64-735A6B8E6209}" type="presOf" srcId="{263DF0D2-8878-4B5F-8E5F-B9312B4FC7CB}" destId="{B5DD4317-E5F8-48ED-B7DD-C2E3DA2826E1}" srcOrd="1" destOrd="0" presId="urn:microsoft.com/office/officeart/2005/8/layout/orgChart1"/>
    <dgm:cxn modelId="{7804D61D-C613-400B-9642-EBC2E8803BBD}" srcId="{8D4520F2-0C0D-4868-9E18-169B45791F32}" destId="{F4CEEA35-E7AC-47D7-A62C-BD6DD31F82FA}" srcOrd="3" destOrd="0" parTransId="{D7DCF071-0549-4667-A437-9C8B15D03081}" sibTransId="{60E3EBCE-14FE-4722-8D82-D5639FB522F8}"/>
    <dgm:cxn modelId="{6B24411F-BCFF-4379-BA3C-1F349467AD6E}" type="presOf" srcId="{4FD32E34-9E75-468A-AF2B-A7CC13E5B61B}" destId="{C71DDC04-8442-48C9-AFB0-55FEFF2F7C22}" srcOrd="0" destOrd="0" presId="urn:microsoft.com/office/officeart/2005/8/layout/orgChart1"/>
    <dgm:cxn modelId="{E112B91F-63C1-4D75-A3C9-67A469F1D725}" type="presOf" srcId="{E6184582-0A21-4A6A-B957-6F32AF4AA2DA}" destId="{413730CA-6A96-4A37-BB04-2E3A6C48BB25}" srcOrd="1" destOrd="0" presId="urn:microsoft.com/office/officeart/2005/8/layout/orgChart1"/>
    <dgm:cxn modelId="{1733DE1F-448C-43B3-9E2B-C71922CDF049}" type="presOf" srcId="{4275E7A5-2F14-4BEC-94BB-E6B1D720F23C}" destId="{6CDE47C7-B187-42E5-89AF-1ED6B7275B88}" srcOrd="1" destOrd="0" presId="urn:microsoft.com/office/officeart/2005/8/layout/orgChart1"/>
    <dgm:cxn modelId="{D3A97529-B714-49E6-95FB-3E352A2444C5}" srcId="{48F50E5F-9ACF-4947-A4EF-CE3714DE01E8}" destId="{724FC559-35CB-4246-B7E0-5D6A66ACA6EF}" srcOrd="3" destOrd="0" parTransId="{297C568B-7C49-48BC-83D2-5163415C3B16}" sibTransId="{A16C2AE8-A34D-437F-8272-6075B173F1F0}"/>
    <dgm:cxn modelId="{B83ED029-195E-45AF-9F79-7D95158C9318}" type="presOf" srcId="{62614D44-35C6-4ACD-BC2D-01BB051A6205}" destId="{D003D8EC-2D53-457A-B7E6-A495D35B3ACE}" srcOrd="1" destOrd="0" presId="urn:microsoft.com/office/officeart/2005/8/layout/orgChart1"/>
    <dgm:cxn modelId="{E279192A-FF15-4550-9AEA-551257799625}" srcId="{F66BC572-97CB-400F-8D19-59C80F190112}" destId="{A351CFE0-B5DC-4AC7-92E0-F407F0D643EA}" srcOrd="1" destOrd="0" parTransId="{53989BDF-D145-4D3C-BEA3-27BCFF61D2C4}" sibTransId="{C0858911-230F-4D6C-BAD7-14C70F2C668D}"/>
    <dgm:cxn modelId="{5495422B-F274-4041-B4FA-1A37CDA58333}" type="presOf" srcId="{FD7DF7DA-15B2-41D4-BC56-F6FC45D528DA}" destId="{06BA485C-6A9F-49EE-9D3C-6BD650107355}" srcOrd="1" destOrd="0" presId="urn:microsoft.com/office/officeart/2005/8/layout/orgChart1"/>
    <dgm:cxn modelId="{4345E92B-B769-4E1B-BDF4-763C84E41662}" srcId="{C457A5EA-3E68-4DEA-944F-B5B1C28822D9}" destId="{9AE70DB7-8B9F-4B8E-8E2F-42DC1CD8ABD2}" srcOrd="0" destOrd="0" parTransId="{927F8AA8-24C8-4327-9A31-BABEE5BC51C7}" sibTransId="{A1013C8F-CFFF-4095-9E38-FE4ED33E1DF2}"/>
    <dgm:cxn modelId="{40A8972D-380D-47D7-84E9-2A1D875686A1}" type="presOf" srcId="{724FC559-35CB-4246-B7E0-5D6A66ACA6EF}" destId="{85F67776-0D06-46AB-935F-44886751BE5B}" srcOrd="1" destOrd="0" presId="urn:microsoft.com/office/officeart/2005/8/layout/orgChart1"/>
    <dgm:cxn modelId="{8E9E8D2F-F46C-4502-9FD4-580A8B239646}" type="presOf" srcId="{68A283EE-B1C8-477B-94A0-490F39569ABD}" destId="{244D7ABF-44B5-42CC-99E5-67289E78B354}" srcOrd="0" destOrd="0" presId="urn:microsoft.com/office/officeart/2005/8/layout/orgChart1"/>
    <dgm:cxn modelId="{68D30F30-90DA-4791-ACB2-B211600FD2E9}" srcId="{FE499303-1C00-47A1-A12B-47BF9F83438C}" destId="{3D5A7E93-3AA5-4ACA-8886-2DF785CD3DE6}" srcOrd="0" destOrd="0" parTransId="{BDD653C6-1694-48C8-B3F1-A4B3707FB7FE}" sibTransId="{621C27D2-302C-44D0-A42A-FCA2157F2963}"/>
    <dgm:cxn modelId="{2A8F4631-6F62-450F-B20F-24998201D8AC}" srcId="{1A790335-E892-447B-8C05-7BD9650014C4}" destId="{C457A5EA-3E68-4DEA-944F-B5B1C28822D9}" srcOrd="2" destOrd="0" parTransId="{EDBB7FAE-9B13-404F-8864-5F4F3CE243C7}" sibTransId="{B70A5900-7670-4571-A4CD-81F515621FF8}"/>
    <dgm:cxn modelId="{CC141733-9DB7-4715-94CC-11D1EA12D3C9}" srcId="{8D4520F2-0C0D-4868-9E18-169B45791F32}" destId="{B4E509E2-883D-4B4B-8D33-1CB382FA12C5}" srcOrd="2" destOrd="0" parTransId="{C7061D61-1CAA-4343-A151-129CFD3BDF44}" sibTransId="{22547228-A8E3-421C-8EE8-3DAE7B70E3B5}"/>
    <dgm:cxn modelId="{92D3F334-242D-4B27-B1C4-BDB91C7D3392}" type="presOf" srcId="{A351CFE0-B5DC-4AC7-92E0-F407F0D643EA}" destId="{6D159D5B-7C17-4D2D-BCD7-5099EEC9267D}" srcOrd="0" destOrd="0" presId="urn:microsoft.com/office/officeart/2005/8/layout/orgChart1"/>
    <dgm:cxn modelId="{F1231637-5700-4E90-A8DB-E1A80765DBA0}" srcId="{8DE46B05-466E-41B3-AA53-C6FDB6775728}" destId="{E9997DE4-0C8B-47C4-AB9A-F3EEBC2ECF01}" srcOrd="1" destOrd="0" parTransId="{B6B0CE2F-FD56-42CA-A68F-21DF0A48FC5F}" sibTransId="{43A50FC8-E5A8-4D42-A0E9-16AC0BFC24F9}"/>
    <dgm:cxn modelId="{59D30F38-FDBE-429E-8AE2-793B74C06A9E}" srcId="{F66BC572-97CB-400F-8D19-59C80F190112}" destId="{21AABAA5-A69E-4A35-8DE7-B500F1B11019}" srcOrd="2" destOrd="0" parTransId="{568AAEDE-E47E-46E5-A268-D924E79D6E40}" sibTransId="{8EE71984-672C-4D44-A2EC-06C523A23101}"/>
    <dgm:cxn modelId="{F0463A38-325E-404B-BD45-4302321F7669}" type="presOf" srcId="{C7061D61-1CAA-4343-A151-129CFD3BDF44}" destId="{6DEE4628-97A6-4094-841A-16AA0D74FF64}" srcOrd="0" destOrd="0" presId="urn:microsoft.com/office/officeart/2005/8/layout/orgChart1"/>
    <dgm:cxn modelId="{9B5AA239-B6FA-45EE-921E-D3798E8DE3C8}" type="presOf" srcId="{D83ABA5C-0392-4DAB-97E3-B6E57B99A883}" destId="{378B51F9-B7A4-468F-B601-1E3F07A67CDD}" srcOrd="1" destOrd="0" presId="urn:microsoft.com/office/officeart/2005/8/layout/orgChart1"/>
    <dgm:cxn modelId="{DB08A13A-0BF2-44CF-9E45-169FDC074750}" type="presOf" srcId="{84E1458A-EAD2-4A3C-8051-EE84E803A444}" destId="{895201AC-BA00-40F4-9CF4-101B101C78C9}" srcOrd="0" destOrd="0" presId="urn:microsoft.com/office/officeart/2005/8/layout/orgChart1"/>
    <dgm:cxn modelId="{5EC08E3B-B6D1-4E08-8EF5-070D92F2D1EB}" type="presOf" srcId="{6BA9B8DE-FFC2-4ABB-B214-1E9028B70397}" destId="{7556BB4F-3390-4745-88F7-7B2CBA7EB545}" srcOrd="0" destOrd="0" presId="urn:microsoft.com/office/officeart/2005/8/layout/orgChart1"/>
    <dgm:cxn modelId="{0B99283C-B482-44F5-88C3-F76908CB0128}" type="presOf" srcId="{0B39ECFC-303A-4009-A191-9800A9D63F24}" destId="{E354D681-DD97-4AED-90A2-8D303CF954D1}" srcOrd="1" destOrd="0" presId="urn:microsoft.com/office/officeart/2005/8/layout/orgChart1"/>
    <dgm:cxn modelId="{3AA2793C-FD0D-4401-B69F-F487E3A909BC}" type="presOf" srcId="{285EA868-F6C9-4046-80B5-174479327B46}" destId="{9126C535-8242-46B7-8DD1-355F19C52E67}" srcOrd="0" destOrd="0" presId="urn:microsoft.com/office/officeart/2005/8/layout/orgChart1"/>
    <dgm:cxn modelId="{BC8A203D-71A4-4ACB-90C0-59096209BF0F}" type="presOf" srcId="{27252B05-0F46-42D2-9221-104D27E9B58A}" destId="{3572D6D8-C07B-4CF8-B8C1-F804BECAE9E1}" srcOrd="0" destOrd="0" presId="urn:microsoft.com/office/officeart/2005/8/layout/orgChart1"/>
    <dgm:cxn modelId="{97CF2D3D-FDF6-4172-B41B-EB7A30B4FB94}" type="presOf" srcId="{4C88687F-AC04-45AA-9935-03C7B74B5110}" destId="{6772FC43-4C3E-4D33-A81A-2819400CCA35}" srcOrd="0" destOrd="0" presId="urn:microsoft.com/office/officeart/2005/8/layout/orgChart1"/>
    <dgm:cxn modelId="{E3DF6D3D-90D4-4F07-ACFA-C964E43A0A16}" type="presOf" srcId="{21AABAA5-A69E-4A35-8DE7-B500F1B11019}" destId="{58A2B39D-FAB7-4B0B-87DD-98619C49BDEA}" srcOrd="1" destOrd="0" presId="urn:microsoft.com/office/officeart/2005/8/layout/orgChart1"/>
    <dgm:cxn modelId="{7A076D3E-88BF-4586-9FF2-432BDAA3E46D}" type="presOf" srcId="{B472003E-C149-4DE9-8611-1E38503854C6}" destId="{C18C1CE4-8891-4782-9FA2-5ED12C20F8B3}" srcOrd="0" destOrd="0" presId="urn:microsoft.com/office/officeart/2005/8/layout/orgChart1"/>
    <dgm:cxn modelId="{7B04EA3F-8E91-4BF6-A978-20528A73D925}" srcId="{D83ABA5C-0392-4DAB-97E3-B6E57B99A883}" destId="{9617DADE-0E8F-4AB3-8D71-99D1287EEB4D}" srcOrd="1" destOrd="0" parTransId="{84E1458A-EAD2-4A3C-8051-EE84E803A444}" sibTransId="{0353B364-7BCA-49E0-9998-41900272F428}"/>
    <dgm:cxn modelId="{ED737B42-7B93-4DF1-A650-336A0083E565}" type="presOf" srcId="{5F5DE99F-81F8-4CC1-8BE3-A1D57546D7BA}" destId="{12B6E4E9-B123-4179-8B4D-7A167FC7C6A1}" srcOrd="0" destOrd="0" presId="urn:microsoft.com/office/officeart/2005/8/layout/orgChart1"/>
    <dgm:cxn modelId="{3354AE42-34AB-491D-8EF3-71EC456195DB}" type="presOf" srcId="{95696896-82E6-425C-B75A-2708ED6EA93B}" destId="{4EB0FCB7-DD61-437C-9611-23359D156AB0}" srcOrd="0" destOrd="0" presId="urn:microsoft.com/office/officeart/2005/8/layout/orgChart1"/>
    <dgm:cxn modelId="{0160B942-5858-4868-9B11-EE9109D97A0B}" type="presOf" srcId="{C64E1472-CC29-40E0-8D87-0707FE8730C6}" destId="{EAB413B6-D46F-4CB8-BDA3-C5A7B66E7081}" srcOrd="0" destOrd="0" presId="urn:microsoft.com/office/officeart/2005/8/layout/orgChart1"/>
    <dgm:cxn modelId="{FB8AE545-9B98-47B0-BA89-CBF1956ADB62}" type="presOf" srcId="{3BD056D3-D6FC-4BFA-910B-9562205BB969}" destId="{D7144DAB-C2D2-446D-820C-5F4349475829}" srcOrd="0" destOrd="0" presId="urn:microsoft.com/office/officeart/2005/8/layout/orgChart1"/>
    <dgm:cxn modelId="{A3038F46-F59A-49A2-87A9-B1226FEE0010}" type="presOf" srcId="{C457A5EA-3E68-4DEA-944F-B5B1C28822D9}" destId="{D140DB5D-0C2D-4986-843F-C4FF81A12972}" srcOrd="0" destOrd="0" presId="urn:microsoft.com/office/officeart/2005/8/layout/orgChart1"/>
    <dgm:cxn modelId="{5864F546-8531-443E-AF3E-2BB5F3EECE72}" type="presOf" srcId="{6BA9B8DE-FFC2-4ABB-B214-1E9028B70397}" destId="{947054D6-4A05-4F06-A00C-7A9D08550CFB}" srcOrd="1" destOrd="0" presId="urn:microsoft.com/office/officeart/2005/8/layout/orgChart1"/>
    <dgm:cxn modelId="{632EB848-5BC3-4C0F-B32A-C868ADFFF034}" type="presOf" srcId="{82571F6F-8DD6-4A2B-AA54-60990F434C32}" destId="{E48A9542-DE78-45F6-A5F0-EFB63C9DCD53}" srcOrd="0" destOrd="0" presId="urn:microsoft.com/office/officeart/2005/8/layout/orgChart1"/>
    <dgm:cxn modelId="{44A80049-9035-4926-A664-B5C9245494B8}" srcId="{D83ABA5C-0392-4DAB-97E3-B6E57B99A883}" destId="{68A283EE-B1C8-477B-94A0-490F39569ABD}" srcOrd="4" destOrd="0" parTransId="{C46020AB-263C-4CCE-A77E-D9EFD1E2F1AE}" sibTransId="{20AB91CD-05F5-4F5D-B054-84213A7FEB7C}"/>
    <dgm:cxn modelId="{24133249-59E7-4AC1-80ED-94071244164B}" srcId="{D83ABA5C-0392-4DAB-97E3-B6E57B99A883}" destId="{4E7947FB-55BA-4E8F-9002-DA287441DE01}" srcOrd="2" destOrd="0" parTransId="{AE418242-A5FF-482A-9CE7-C3CEAE64F69B}" sibTransId="{7A51608C-8C86-4CEB-9356-0EEE5AE2C1C2}"/>
    <dgm:cxn modelId="{0DF7334A-DAE1-4663-B6BA-3F1DC2017BEC}" type="presOf" srcId="{CFD67CEC-D35F-4213-BBA5-1D0D236B22AF}" destId="{5D1CD8A4-6072-4E42-8832-DF88BDED4A20}" srcOrd="0" destOrd="0" presId="urn:microsoft.com/office/officeart/2005/8/layout/orgChart1"/>
    <dgm:cxn modelId="{EA71224C-85FA-4EC5-BEFB-C511155A1FDD}" type="presOf" srcId="{18E29A6E-A8B3-4A09-B506-A388DE84E184}" destId="{1334821B-462B-4D7C-9F87-DAA3A84FB898}" srcOrd="0" destOrd="0" presId="urn:microsoft.com/office/officeart/2005/8/layout/orgChart1"/>
    <dgm:cxn modelId="{C79EED4E-352A-40F4-8F77-A218FBC46553}" srcId="{1A790335-E892-447B-8C05-7BD9650014C4}" destId="{8DE46B05-466E-41B3-AA53-C6FDB6775728}" srcOrd="1" destOrd="0" parTransId="{10914424-5B9D-4579-9419-D1E2973F9826}" sibTransId="{9024B4C6-E10D-4B29-8E4E-A7DA5D64F611}"/>
    <dgm:cxn modelId="{5570474F-B693-4FBA-9803-6D34B225E792}" type="presOf" srcId="{D5E68C88-4791-4E61-81FF-C23BA971CE21}" destId="{C3684A36-4F21-4DDF-9655-0477E7C01D99}" srcOrd="0" destOrd="0" presId="urn:microsoft.com/office/officeart/2005/8/layout/orgChart1"/>
    <dgm:cxn modelId="{D8A8DB4F-3404-4BCE-BC57-BA1676C7516C}" type="presOf" srcId="{F4CEEA35-E7AC-47D7-A62C-BD6DD31F82FA}" destId="{21C26663-EBE5-49FC-A51F-98EC26871F14}" srcOrd="0" destOrd="0" presId="urn:microsoft.com/office/officeart/2005/8/layout/orgChart1"/>
    <dgm:cxn modelId="{E689A550-1916-4E14-8A46-D2010205B79C}" type="presOf" srcId="{8D4520F2-0C0D-4868-9E18-169B45791F32}" destId="{5C63E2D1-5C9B-40CA-AAF6-F8FD1D57B0BC}" srcOrd="1" destOrd="0" presId="urn:microsoft.com/office/officeart/2005/8/layout/orgChart1"/>
    <dgm:cxn modelId="{B7DC4C55-ED04-4333-8384-537FCF9199E9}" srcId="{F66BC572-97CB-400F-8D19-59C80F190112}" destId="{E6184582-0A21-4A6A-B957-6F32AF4AA2DA}" srcOrd="0" destOrd="0" parTransId="{1F74F6EF-960C-4122-808A-82D7521F3BD7}" sibTransId="{274236C6-3B7A-491C-83F9-4B6BA6C73D87}"/>
    <dgm:cxn modelId="{01AC7055-8BC6-43F0-8E4E-5E6374416A93}" type="presOf" srcId="{48F50E5F-9ACF-4947-A4EF-CE3714DE01E8}" destId="{4AF95768-1736-487B-9197-C87A43781C04}" srcOrd="1" destOrd="0" presId="urn:microsoft.com/office/officeart/2005/8/layout/orgChart1"/>
    <dgm:cxn modelId="{0985E056-2D57-4254-AF26-ED0C660E5A24}" type="presOf" srcId="{6247CE87-FB29-4454-8E13-628490E063F3}" destId="{F8A012DF-E758-46A2-8CC2-9061DB3A8083}" srcOrd="1" destOrd="0" presId="urn:microsoft.com/office/officeart/2005/8/layout/orgChart1"/>
    <dgm:cxn modelId="{200B5E57-0595-4371-9B97-32813BCFE1A3}" type="presOf" srcId="{B1072006-0A49-449B-ABC8-F6751825CB1C}" destId="{97C67410-FC71-44BD-891B-8981FD87C969}" srcOrd="0" destOrd="0" presId="urn:microsoft.com/office/officeart/2005/8/layout/orgChart1"/>
    <dgm:cxn modelId="{A2478859-771B-4AE1-8396-B7623DF58866}" type="presOf" srcId="{F66BC572-97CB-400F-8D19-59C80F190112}" destId="{39ABDE7D-1B38-449F-9EE4-29E2D63A3089}" srcOrd="0" destOrd="0" presId="urn:microsoft.com/office/officeart/2005/8/layout/orgChart1"/>
    <dgm:cxn modelId="{76BCBE5C-2DB9-4485-BC82-5553149B773F}" type="presOf" srcId="{8DE46B05-466E-41B3-AA53-C6FDB6775728}" destId="{B4A6C7A8-ED03-426E-8252-AAA981DCB901}" srcOrd="0" destOrd="0" presId="urn:microsoft.com/office/officeart/2005/8/layout/orgChart1"/>
    <dgm:cxn modelId="{A7FAA25E-255E-4E19-A984-5D1CAFE1C864}" type="presOf" srcId="{766C96B5-4CE1-4604-B455-04DFD467E8C6}" destId="{8BF2C377-08B4-44ED-B708-2171365CC8BB}" srcOrd="0" destOrd="0" presId="urn:microsoft.com/office/officeart/2005/8/layout/orgChart1"/>
    <dgm:cxn modelId="{D23CE05E-AE14-4214-8BEF-7B72A5112407}" type="presOf" srcId="{8D4520F2-0C0D-4868-9E18-169B45791F32}" destId="{D55331BA-DCC4-48EB-B696-13F7CC15F0C4}" srcOrd="0" destOrd="0" presId="urn:microsoft.com/office/officeart/2005/8/layout/orgChart1"/>
    <dgm:cxn modelId="{825F1860-66CD-43C6-B214-55992A7C5EE7}" type="presOf" srcId="{766C96B5-4CE1-4604-B455-04DFD467E8C6}" destId="{B514BE0E-D244-4D51-A586-BE70B4F518CC}" srcOrd="1" destOrd="0" presId="urn:microsoft.com/office/officeart/2005/8/layout/orgChart1"/>
    <dgm:cxn modelId="{876C2F60-48AA-4F5F-9F76-CBBCA135D814}" type="presOf" srcId="{CFD67CEC-D35F-4213-BBA5-1D0D236B22AF}" destId="{D96BEFBC-8039-4AAC-BE58-D91F163752E8}" srcOrd="1" destOrd="0" presId="urn:microsoft.com/office/officeart/2005/8/layout/orgChart1"/>
    <dgm:cxn modelId="{2DFD5560-363E-47AE-B5ED-562C04F7D207}" srcId="{3D5A7E93-3AA5-4ACA-8886-2DF785CD3DE6}" destId="{62614D44-35C6-4ACD-BC2D-01BB051A6205}" srcOrd="3" destOrd="0" parTransId="{780A24F9-F94D-4B02-987E-C51DBB1CAD83}" sibTransId="{C5E1E88A-5E1F-4B01-AF63-362C6F129FA2}"/>
    <dgm:cxn modelId="{EF678D60-B48F-47F7-88E8-3C7C4368C762}" type="presOf" srcId="{DC664073-F00B-42FB-931C-3EBDE9F83D21}" destId="{2A56C6DA-463F-488D-A689-855110DBC0A2}" srcOrd="0" destOrd="0" presId="urn:microsoft.com/office/officeart/2005/8/layout/orgChart1"/>
    <dgm:cxn modelId="{84B5F061-4184-4E47-80BD-24C321CB09B3}" type="presOf" srcId="{A0D738DE-5E57-45DB-8A5D-CD14F430A848}" destId="{F766CDDF-FE69-4AAF-8C49-FED8B18EC6A4}" srcOrd="1" destOrd="0" presId="urn:microsoft.com/office/officeart/2005/8/layout/orgChart1"/>
    <dgm:cxn modelId="{459D0B68-5243-4970-9EA7-EC9CB968EC00}" type="presOf" srcId="{AE418242-A5FF-482A-9CE7-C3CEAE64F69B}" destId="{BF06B5FD-5719-46F5-9929-E505FE6AF4D2}" srcOrd="0" destOrd="0" presId="urn:microsoft.com/office/officeart/2005/8/layout/orgChart1"/>
    <dgm:cxn modelId="{4E083668-50AF-4A6D-B88F-3C73EB4D0405}" type="presOf" srcId="{FD7DF7DA-15B2-41D4-BC56-F6FC45D528DA}" destId="{DAB00DA7-BE1A-42E4-9731-7818E3EDBA06}" srcOrd="0" destOrd="0" presId="urn:microsoft.com/office/officeart/2005/8/layout/orgChart1"/>
    <dgm:cxn modelId="{2E230069-09C0-4AF5-9D70-8DF8970836EF}" type="presOf" srcId="{6ACF457E-FBA8-4B42-9132-BFA0C1A1A40B}" destId="{5233775A-6F91-4A89-8D09-882342C8557D}" srcOrd="0" destOrd="0" presId="urn:microsoft.com/office/officeart/2005/8/layout/orgChart1"/>
    <dgm:cxn modelId="{2ADBD369-2EF3-459D-B7F6-5B5E311BFE58}" type="presOf" srcId="{927F8AA8-24C8-4327-9A31-BABEE5BC51C7}" destId="{1F485434-9A6C-4A33-9F6D-A3BF322E8796}" srcOrd="0" destOrd="0" presId="urn:microsoft.com/office/officeart/2005/8/layout/orgChart1"/>
    <dgm:cxn modelId="{A428216C-E23B-4FD6-85F9-AD019ED1B040}" type="presOf" srcId="{9BFC719E-3F76-4667-9272-6D189A56E3B1}" destId="{91D3D918-D0B0-4F74-B0FA-6D1DB2BA6835}" srcOrd="0" destOrd="0" presId="urn:microsoft.com/office/officeart/2005/8/layout/orgChart1"/>
    <dgm:cxn modelId="{CF61116D-749F-4CB9-BE20-69F8535BBDF8}" type="presOf" srcId="{894C01E0-385E-4211-B9D6-6044742FEEAC}" destId="{CDA879B4-996F-4E6D-B646-5D4ED28EFFDB}" srcOrd="0" destOrd="0" presId="urn:microsoft.com/office/officeart/2005/8/layout/orgChart1"/>
    <dgm:cxn modelId="{4EBFC06D-760B-4D3A-BFFD-0F75CEB50A2D}" srcId="{3D5A7E93-3AA5-4ACA-8886-2DF785CD3DE6}" destId="{65569C53-C002-4E86-85D4-A1EE408C0F93}" srcOrd="4" destOrd="0" parTransId="{1F9D2265-60E2-4997-925E-9E7FAF0FD5F4}" sibTransId="{4EEC28B0-A624-4934-A737-4B4A92EF54D6}"/>
    <dgm:cxn modelId="{ED4CD76F-E08E-4220-B506-0C7ED49FE1FE}" srcId="{263DF0D2-8878-4B5F-8E5F-B9312B4FC7CB}" destId="{1A790335-E892-447B-8C05-7BD9650014C4}" srcOrd="1" destOrd="0" parTransId="{285EA868-F6C9-4046-80B5-174479327B46}" sibTransId="{02ED574B-A8AF-42E2-BA00-3DB7AF51A851}"/>
    <dgm:cxn modelId="{27088B70-9C4A-4948-A334-C9FF977659E8}" srcId="{263DF0D2-8878-4B5F-8E5F-B9312B4FC7CB}" destId="{51876BE8-C803-4825-8EBE-F21671F134D3}" srcOrd="0" destOrd="0" parTransId="{83DD766E-7E25-4B41-9452-A87C78C802A4}" sibTransId="{E63CBD2F-AB8A-4D93-8F66-AE0A36652C22}"/>
    <dgm:cxn modelId="{28553873-2EB6-41B6-8B1D-BC1B2B84166A}" type="presOf" srcId="{51876BE8-C803-4825-8EBE-F21671F134D3}" destId="{8108A65E-17EC-4E27-A90C-A795F323B3F9}" srcOrd="1" destOrd="0" presId="urn:microsoft.com/office/officeart/2005/8/layout/orgChart1"/>
    <dgm:cxn modelId="{50E45E73-C961-4913-9ED1-6273B02A7062}" type="presOf" srcId="{71D63C83-EF62-4B03-9302-693CFB78A204}" destId="{C80861FD-36E0-41CC-BAC5-296D21E37B05}" srcOrd="0" destOrd="0" presId="urn:microsoft.com/office/officeart/2005/8/layout/orgChart1"/>
    <dgm:cxn modelId="{2620D373-B972-4623-AA30-DDFEE4946672}" type="presOf" srcId="{300CAA6E-CA26-4F9D-A61B-60016F70CFA7}" destId="{CB77F272-40C8-4071-8B66-95934129C9CD}" srcOrd="0" destOrd="0" presId="urn:microsoft.com/office/officeart/2005/8/layout/orgChart1"/>
    <dgm:cxn modelId="{56891C75-421E-4040-AE40-9E1E343DDA59}" type="presOf" srcId="{A351CFE0-B5DC-4AC7-92E0-F407F0D643EA}" destId="{056DCAD8-998D-481A-B383-9586E0F1BA5F}" srcOrd="1" destOrd="0" presId="urn:microsoft.com/office/officeart/2005/8/layout/orgChart1"/>
    <dgm:cxn modelId="{9CD43C75-4EE9-44D2-B8EA-8CBA0A0CA8E9}" type="presOf" srcId="{5B22585D-4C09-4FDC-9F95-D3CC7556E716}" destId="{B3FE6467-6345-48F2-8FDE-0CAE2A738679}" srcOrd="0" destOrd="0" presId="urn:microsoft.com/office/officeart/2005/8/layout/orgChart1"/>
    <dgm:cxn modelId="{0B633E76-4F38-4914-9985-C2B70360994F}" type="presOf" srcId="{53989BDF-D145-4D3C-BEA3-27BCFF61D2C4}" destId="{61FA09A4-9837-4961-A859-1DA59B724209}" srcOrd="0" destOrd="0" presId="urn:microsoft.com/office/officeart/2005/8/layout/orgChart1"/>
    <dgm:cxn modelId="{A9E55B76-6EBB-405E-8217-275EAF764008}" type="presOf" srcId="{7C468D33-018B-4E13-B61E-0999D31D3554}" destId="{7D8A6B97-6BAB-4C3D-BA8E-B7D518581586}" srcOrd="0" destOrd="0" presId="urn:microsoft.com/office/officeart/2005/8/layout/orgChart1"/>
    <dgm:cxn modelId="{7357B676-4F78-4D49-904C-9491914D1956}" type="presOf" srcId="{A0D738DE-5E57-45DB-8A5D-CD14F430A848}" destId="{7597636F-A5CF-426C-B8A0-4904EEED4FA9}" srcOrd="0" destOrd="0" presId="urn:microsoft.com/office/officeart/2005/8/layout/orgChart1"/>
    <dgm:cxn modelId="{D3984C7A-EF67-411D-A1F5-351C86B73C26}" type="presOf" srcId="{97213256-DA6F-44B2-BCEB-EAA20285A6E9}" destId="{CAB51B5E-1AD8-43FC-B6EB-C700A7036564}" srcOrd="0" destOrd="0" presId="urn:microsoft.com/office/officeart/2005/8/layout/orgChart1"/>
    <dgm:cxn modelId="{AC3EF37A-EBF1-4723-90B9-737797B51445}" srcId="{263DF0D2-8878-4B5F-8E5F-B9312B4FC7CB}" destId="{7C468D33-018B-4E13-B61E-0999D31D3554}" srcOrd="2" destOrd="0" parTransId="{5B22585D-4C09-4FDC-9F95-D3CC7556E716}" sibTransId="{5AF31B05-7CB3-4DE2-90B9-0A345099FA89}"/>
    <dgm:cxn modelId="{7335D57D-017C-4C34-BAE5-4D9F9C3B3046}" type="presOf" srcId="{F3447474-61F2-48BB-BF6A-2D5287ABA4F8}" destId="{F7F22B3F-7BC9-4061-8F01-6D08BBD8AA67}" srcOrd="0" destOrd="0" presId="urn:microsoft.com/office/officeart/2005/8/layout/orgChart1"/>
    <dgm:cxn modelId="{584D047E-B72F-4BF5-BF7E-D70699F3D5C1}" type="presOf" srcId="{D7DCF071-0549-4667-A437-9C8B15D03081}" destId="{64F9BC79-E380-4D48-8DD2-773964FA533F}" srcOrd="0" destOrd="0" presId="urn:microsoft.com/office/officeart/2005/8/layout/orgChart1"/>
    <dgm:cxn modelId="{DC350A81-863E-41FC-9E22-65912F1D10A6}" type="presOf" srcId="{9AE70DB7-8B9F-4B8E-8E2F-42DC1CD8ABD2}" destId="{D43666E8-9460-4E4C-966D-3F5437A3E869}" srcOrd="0" destOrd="0" presId="urn:microsoft.com/office/officeart/2005/8/layout/orgChart1"/>
    <dgm:cxn modelId="{41743B82-5B7F-4CD6-96C7-4A2DCF8566D5}" srcId="{D83ABA5C-0392-4DAB-97E3-B6E57B99A883}" destId="{9BFC719E-3F76-4667-9272-6D189A56E3B1}" srcOrd="5" destOrd="0" parTransId="{603386E1-5378-4450-B365-27659A0CB3AA}" sibTransId="{AC15C454-26AD-436A-8159-EF7BDB969D21}"/>
    <dgm:cxn modelId="{423E0583-A8DC-48BD-969D-E813BDC12C77}" type="presOf" srcId="{FCEC82E2-DFD6-467E-9008-4C1C48EF11D6}" destId="{A977966B-705F-4E9C-AC01-902E0E250843}" srcOrd="0" destOrd="0" presId="urn:microsoft.com/office/officeart/2005/8/layout/orgChart1"/>
    <dgm:cxn modelId="{BBD56285-2FA2-4D54-8FEE-343CC3D631AD}" type="presOf" srcId="{7BE5B827-E92F-4436-A1A5-2B6089BF9856}" destId="{393A4566-C633-4C88-A69F-28B8F1B2444B}" srcOrd="0" destOrd="0" presId="urn:microsoft.com/office/officeart/2005/8/layout/orgChart1"/>
    <dgm:cxn modelId="{81169186-348A-4286-BA52-0D526E3B9087}" srcId="{48F50E5F-9ACF-4947-A4EF-CE3714DE01E8}" destId="{B3FB3335-2F53-4AD5-B385-A849FB51C7B1}" srcOrd="2" destOrd="0" parTransId="{08F9AC41-0E66-4400-9C94-A2A701C2EDD0}" sibTransId="{1639BB11-FC34-49FE-AFB1-71CA6A564755}"/>
    <dgm:cxn modelId="{6259BA86-0044-42E8-B078-A3E814367F72}" type="presOf" srcId="{9BFC719E-3F76-4667-9272-6D189A56E3B1}" destId="{A947BEE1-3C6A-4839-B294-8AB96709443C}" srcOrd="1" destOrd="0" presId="urn:microsoft.com/office/officeart/2005/8/layout/orgChart1"/>
    <dgm:cxn modelId="{35F58289-1255-4B7B-ADEF-6039AFC3F479}" type="presOf" srcId="{8FA6F6B4-431A-4110-B17A-2E010DBC104A}" destId="{89FE20C0-BEDE-4BFC-9F7F-CBA87BC5DEE8}" srcOrd="1" destOrd="0" presId="urn:microsoft.com/office/officeart/2005/8/layout/orgChart1"/>
    <dgm:cxn modelId="{CC58538B-F585-4AAB-8A14-D6F27EF2AB31}" type="presOf" srcId="{E9997DE4-0C8B-47C4-AB9A-F3EEBC2ECF01}" destId="{2A4F41C3-99D7-438B-98EB-D5328F83B38E}" srcOrd="0" destOrd="0" presId="urn:microsoft.com/office/officeart/2005/8/layout/orgChart1"/>
    <dgm:cxn modelId="{ED965A90-818B-4D01-8862-438509755C7A}" srcId="{3D5A7E93-3AA5-4ACA-8886-2DF785CD3DE6}" destId="{8FA6F6B4-431A-4110-B17A-2E010DBC104A}" srcOrd="1" destOrd="0" parTransId="{05A9713F-30C5-4080-BC91-36317CC6F711}" sibTransId="{28332D02-8C36-45E3-96A1-F8FC46E58B6D}"/>
    <dgm:cxn modelId="{049C0192-B3C3-4CBD-9C46-96E31ED417C4}" type="presOf" srcId="{62614D44-35C6-4ACD-BC2D-01BB051A6205}" destId="{4278CF54-BC01-4B19-8923-4FC1F0E8E506}" srcOrd="0" destOrd="0" presId="urn:microsoft.com/office/officeart/2005/8/layout/orgChart1"/>
    <dgm:cxn modelId="{55F14D95-09E8-48FA-9DF3-98F9003C6E30}" type="presOf" srcId="{65569C53-C002-4E86-85D4-A1EE408C0F93}" destId="{09913740-80F3-492B-AC71-3EA61C055EBA}" srcOrd="1" destOrd="0" presId="urn:microsoft.com/office/officeart/2005/8/layout/orgChart1"/>
    <dgm:cxn modelId="{3E739E98-89FE-47C7-8179-5BE978393C2B}" type="presOf" srcId="{62004E43-BD4F-4B3C-82A9-3563401D0297}" destId="{C5522B36-806C-4892-BAE1-1F086850569A}" srcOrd="1" destOrd="0" presId="urn:microsoft.com/office/officeart/2005/8/layout/orgChart1"/>
    <dgm:cxn modelId="{65934099-103C-4AA9-B201-82456F0C51B6}" type="presOf" srcId="{BDD653C6-1694-48C8-B3F1-A4B3707FB7FE}" destId="{54646C6C-688E-4037-B55E-833C4A222051}" srcOrd="0" destOrd="0" presId="urn:microsoft.com/office/officeart/2005/8/layout/orgChart1"/>
    <dgm:cxn modelId="{4530129A-BF8A-48E7-9B5A-0B3D7BC093B6}" srcId="{766C96B5-4CE1-4604-B455-04DFD467E8C6}" destId="{CFD67CEC-D35F-4213-BBA5-1D0D236B22AF}" srcOrd="0" destOrd="0" parTransId="{27252B05-0F46-42D2-9221-104D27E9B58A}" sibTransId="{58C4592F-5BBB-4FD9-B78B-88D092F55FA1}"/>
    <dgm:cxn modelId="{A73B139E-3333-4423-B0A1-9BFCC58867FC}" srcId="{766C96B5-4CE1-4604-B455-04DFD467E8C6}" destId="{95696896-82E6-425C-B75A-2708ED6EA93B}" srcOrd="2" destOrd="0" parTransId="{59DAB7A4-1AEB-44FA-BA96-E7DD376F6A9F}" sibTransId="{7D67091F-771C-4356-9D48-5AF18A1D3208}"/>
    <dgm:cxn modelId="{B9C202A1-97C7-4205-AB0E-8B73F2FA1F67}" type="presOf" srcId="{08FBF36C-F51A-47DB-A21D-569DED0114F7}" destId="{996E7E2F-A0C6-4491-AEEB-091E5C69BD7B}" srcOrd="0" destOrd="0" presId="urn:microsoft.com/office/officeart/2005/8/layout/orgChart1"/>
    <dgm:cxn modelId="{D7D4C8A1-C8C3-44F8-B46A-E10EC730E5CB}" type="presOf" srcId="{876B7495-6C0D-48CE-B5F8-034BD32B630B}" destId="{C0B11C46-44F5-4FB9-9C3D-0567E98942A4}" srcOrd="0" destOrd="0" presId="urn:microsoft.com/office/officeart/2005/8/layout/orgChart1"/>
    <dgm:cxn modelId="{E57065A3-66B2-4B66-97BD-D7F59F8904CE}" type="presOf" srcId="{B4E509E2-883D-4B4B-8D33-1CB382FA12C5}" destId="{B32C63E7-40ED-47C7-A9B6-74A5C9A2054A}" srcOrd="0" destOrd="0" presId="urn:microsoft.com/office/officeart/2005/8/layout/orgChart1"/>
    <dgm:cxn modelId="{058BABA3-7074-4DE0-A0C2-F0124B298007}" type="presOf" srcId="{EDBB7FAE-9B13-404F-8864-5F4F3CE243C7}" destId="{D4616680-76E4-4F97-9558-FD7B76A61275}" srcOrd="0" destOrd="0" presId="urn:microsoft.com/office/officeart/2005/8/layout/orgChart1"/>
    <dgm:cxn modelId="{97BEEEA3-36C0-40EB-B3CE-F96CBE13B5E1}" type="presOf" srcId="{3D5A7E93-3AA5-4ACA-8886-2DF785CD3DE6}" destId="{F13856BE-72A5-430A-87E9-DE04E59FDA60}" srcOrd="0" destOrd="0" presId="urn:microsoft.com/office/officeart/2005/8/layout/orgChart1"/>
    <dgm:cxn modelId="{687E12A5-2195-4E31-9AF1-689E1129432E}" type="presOf" srcId="{4E7947FB-55BA-4E8F-9002-DA287441DE01}" destId="{FD9E9DB7-EA5C-4694-8D30-229BBD5FE282}" srcOrd="1" destOrd="0" presId="urn:microsoft.com/office/officeart/2005/8/layout/orgChart1"/>
    <dgm:cxn modelId="{6E2FB1A6-F1BC-475B-82ED-6E0D70659C5F}" type="presOf" srcId="{B4688DB6-E7E4-4956-AA5B-5099C0BAF4EC}" destId="{D63A917E-3AB4-45C2-B8B2-2024924254F5}" srcOrd="0" destOrd="0" presId="urn:microsoft.com/office/officeart/2005/8/layout/orgChart1"/>
    <dgm:cxn modelId="{DEFCB4A8-2520-44BD-AAC7-F6693A6A5247}" type="presOf" srcId="{724FC559-35CB-4246-B7E0-5D6A66ACA6EF}" destId="{0C646697-028F-40A8-B3E1-F437C62D8ADB}" srcOrd="0" destOrd="0" presId="urn:microsoft.com/office/officeart/2005/8/layout/orgChart1"/>
    <dgm:cxn modelId="{965C9FA9-FF39-452E-8152-2D230D9EF572}" srcId="{3D5A7E93-3AA5-4ACA-8886-2DF785CD3DE6}" destId="{71D63C83-EF62-4B03-9302-693CFB78A204}" srcOrd="2" destOrd="0" parTransId="{300CAA6E-CA26-4F9D-A61B-60016F70CFA7}" sibTransId="{E154E285-8062-46B4-81E5-98A06ADBCA25}"/>
    <dgm:cxn modelId="{7B41C2A9-955F-456D-B660-BA6297A5F744}" srcId="{7C468D33-018B-4E13-B61E-0999D31D3554}" destId="{766C96B5-4CE1-4604-B455-04DFD467E8C6}" srcOrd="0" destOrd="0" parTransId="{C87F7A71-6521-4AB3-BFCC-02D8F0AC1F46}" sibTransId="{373EC38C-1944-4929-AB66-F32C39EAFE3C}"/>
    <dgm:cxn modelId="{3318FFAC-BBD0-4801-83A5-780473664BE6}" type="presOf" srcId="{297C568B-7C49-48BC-83D2-5163415C3B16}" destId="{C03E2B45-6C59-489D-8133-032BFC36A9A3}" srcOrd="0" destOrd="0" presId="urn:microsoft.com/office/officeart/2005/8/layout/orgChart1"/>
    <dgm:cxn modelId="{95205EAD-FC2D-449A-9EE8-3DB2604BCEF6}" type="presOf" srcId="{DC664073-F00B-42FB-931C-3EBDE9F83D21}" destId="{EFC4E402-EC2C-41FB-8BC5-B00FD201C877}" srcOrd="1" destOrd="0" presId="urn:microsoft.com/office/officeart/2005/8/layout/orgChart1"/>
    <dgm:cxn modelId="{5E17B7AD-E3D8-49AA-A567-5EB22CB00A3D}" type="presOf" srcId="{4026E6EA-A1BD-4E61-9F0E-F7C779F68CF3}" destId="{788D7109-0722-46F0-8713-3B8F36A9B149}" srcOrd="0" destOrd="0" presId="urn:microsoft.com/office/officeart/2005/8/layout/orgChart1"/>
    <dgm:cxn modelId="{D97054AE-5FDA-4A30-9374-7B64710461EC}" type="presOf" srcId="{83DD766E-7E25-4B41-9452-A87C78C802A4}" destId="{03C55AE3-0D6E-4F71-A341-722834456B02}" srcOrd="0" destOrd="0" presId="urn:microsoft.com/office/officeart/2005/8/layout/orgChart1"/>
    <dgm:cxn modelId="{3CFC2BAF-CF2D-4695-9267-0FA5332F5388}" type="presOf" srcId="{568AAEDE-E47E-46E5-A268-D924E79D6E40}" destId="{7AB8B6D8-E9F1-448C-81C1-0684AFB7D6DF}" srcOrd="0" destOrd="0" presId="urn:microsoft.com/office/officeart/2005/8/layout/orgChart1"/>
    <dgm:cxn modelId="{8C8B97AF-3B33-40A1-88B2-FAC512EA98C6}" srcId="{8DE46B05-466E-41B3-AA53-C6FDB6775728}" destId="{B1072006-0A49-449B-ABC8-F6751825CB1C}" srcOrd="0" destOrd="0" parTransId="{F2026C93-DB05-429C-9E29-687420B792B6}" sibTransId="{DE842D91-3DDF-454E-A8D4-CFA63B33C81C}"/>
    <dgm:cxn modelId="{2CBA6CB0-C600-4BDB-9D49-60AE82101B00}" srcId="{7BE5B827-E92F-4436-A1A5-2B6089BF9856}" destId="{263DF0D2-8878-4B5F-8E5F-B9312B4FC7CB}" srcOrd="0" destOrd="0" parTransId="{21CDAD68-CB5B-40CC-A561-B5DAA726EDA0}" sibTransId="{E8233B10-9AC1-4603-9B79-4D58559B341D}"/>
    <dgm:cxn modelId="{EB25BCB2-559A-4E4B-9EA3-B0EAC6976D12}" type="presOf" srcId="{65569C53-C002-4E86-85D4-A1EE408C0F93}" destId="{119753B5-AAF5-4E31-BD36-FAB0C5A5B4A4}" srcOrd="0" destOrd="0" presId="urn:microsoft.com/office/officeart/2005/8/layout/orgChart1"/>
    <dgm:cxn modelId="{915E55B4-0F6F-4C3B-BB04-5A3B335C0AF8}" srcId="{FE499303-1C00-47A1-A12B-47BF9F83438C}" destId="{D83ABA5C-0392-4DAB-97E3-B6E57B99A883}" srcOrd="1" destOrd="0" parTransId="{F3447474-61F2-48BB-BF6A-2D5287ABA4F8}" sibTransId="{99531587-EA44-47BC-8468-C1FA9981EE8B}"/>
    <dgm:cxn modelId="{503D05B5-FEAC-4073-8352-CD170C0A0B3D}" srcId="{8D4520F2-0C0D-4868-9E18-169B45791F32}" destId="{6247CE87-FB29-4454-8E13-628490E063F3}" srcOrd="4" destOrd="0" parTransId="{4C88687F-AC04-45AA-9935-03C7B74B5110}" sibTransId="{B852A6ED-6860-47FF-9738-1D9BA46239BA}"/>
    <dgm:cxn modelId="{609B60B6-1A08-4D7C-AFBE-C4482938CE04}" srcId="{D83ABA5C-0392-4DAB-97E3-B6E57B99A883}" destId="{0B39ECFC-303A-4009-A191-9800A9D63F24}" srcOrd="0" destOrd="0" parTransId="{4FD32E34-9E75-468A-AF2B-A7CC13E5B61B}" sibTransId="{8E29ECF9-BA93-48FA-9563-D78505E7D159}"/>
    <dgm:cxn modelId="{058062B8-1043-4BDE-BD81-BEDE6C8A1AF2}" type="presOf" srcId="{C457A5EA-3E68-4DEA-944F-B5B1C28822D9}" destId="{677529FF-B5F6-4FF8-B623-C7F7B27D231F}" srcOrd="1" destOrd="0" presId="urn:microsoft.com/office/officeart/2005/8/layout/orgChart1"/>
    <dgm:cxn modelId="{399AA7B9-5320-4301-8D1F-5EE42B4DA085}" type="presOf" srcId="{8DE46B05-466E-41B3-AA53-C6FDB6775728}" destId="{FD232980-7390-4B52-83FF-2BB62EFBE937}" srcOrd="1" destOrd="0" presId="urn:microsoft.com/office/officeart/2005/8/layout/orgChart1"/>
    <dgm:cxn modelId="{B2CAA8BA-5769-46B3-91F3-C420C5FAEEF2}" type="presOf" srcId="{F4CEEA35-E7AC-47D7-A62C-BD6DD31F82FA}" destId="{5462571F-2ADA-48AB-9461-4F2677A99F80}" srcOrd="1" destOrd="0" presId="urn:microsoft.com/office/officeart/2005/8/layout/orgChart1"/>
    <dgm:cxn modelId="{167D26BC-A498-4E36-ACB3-F7D85B354EAE}" srcId="{7C468D33-018B-4E13-B61E-0999D31D3554}" destId="{FE499303-1C00-47A1-A12B-47BF9F83438C}" srcOrd="1" destOrd="0" parTransId="{D0836475-2138-4AAB-97FC-F505DB43BD85}" sibTransId="{FD391A33-B099-4B6F-991C-289575B147D4}"/>
    <dgm:cxn modelId="{52C99DBE-2185-466D-B240-F96D0F7A13A1}" type="presOf" srcId="{3A3EA6F7-20DB-4DC0-831B-C7E3F09C4253}" destId="{D6843E31-152D-4A3C-AB67-66098DE2ADA7}" srcOrd="0" destOrd="0" presId="urn:microsoft.com/office/officeart/2005/8/layout/orgChart1"/>
    <dgm:cxn modelId="{D925CFBF-FC88-449C-9EBB-9D4D9E705B66}" type="presOf" srcId="{1A790335-E892-447B-8C05-7BD9650014C4}" destId="{5A056497-5A0A-4CD8-B279-E2411D8B8F3E}" srcOrd="1" destOrd="0" presId="urn:microsoft.com/office/officeart/2005/8/layout/orgChart1"/>
    <dgm:cxn modelId="{121983C1-7893-4367-BFDD-5E263E4112E9}" type="presOf" srcId="{D83ABA5C-0392-4DAB-97E3-B6E57B99A883}" destId="{C7267240-91B5-408F-AE3F-9627B47BE0A5}" srcOrd="0" destOrd="0" presId="urn:microsoft.com/office/officeart/2005/8/layout/orgChart1"/>
    <dgm:cxn modelId="{A57D5BC2-F446-424F-A621-338393E5ED33}" type="presOf" srcId="{F66BC572-97CB-400F-8D19-59C80F190112}" destId="{AE032448-612C-4C32-AC67-DC501B524CCA}" srcOrd="1" destOrd="0" presId="urn:microsoft.com/office/officeart/2005/8/layout/orgChart1"/>
    <dgm:cxn modelId="{64978EC3-2B43-456D-9BA5-4A3430F5E709}" type="presOf" srcId="{5D1390A5-AA8E-4C44-86B0-ECCDB6290B38}" destId="{51E97D43-6E91-4D9D-AE96-210957B0E2BA}" srcOrd="0" destOrd="0" presId="urn:microsoft.com/office/officeart/2005/8/layout/orgChart1"/>
    <dgm:cxn modelId="{05289AC6-4F5E-4477-8EC1-9BE73E4AD734}" type="presOf" srcId="{263DF0D2-8878-4B5F-8E5F-B9312B4FC7CB}" destId="{8C3FF1A0-2004-4716-8E75-1119117DF11F}" srcOrd="0" destOrd="0" presId="urn:microsoft.com/office/officeart/2005/8/layout/orgChart1"/>
    <dgm:cxn modelId="{E7B753C7-D090-4899-9282-5E6687D08685}" type="presOf" srcId="{51876BE8-C803-4825-8EBE-F21671F134D3}" destId="{7BDD19A1-C9F7-4C82-B34C-422D0A5763F8}" srcOrd="0" destOrd="0" presId="urn:microsoft.com/office/officeart/2005/8/layout/orgChart1"/>
    <dgm:cxn modelId="{0C2F10C8-514E-4A0F-9956-F74EEC6999C6}" type="presOf" srcId="{4026E6EA-A1BD-4E61-9F0E-F7C779F68CF3}" destId="{32CA46B9-2E59-4B65-8F2B-CEF938DAC8EC}" srcOrd="1" destOrd="0" presId="urn:microsoft.com/office/officeart/2005/8/layout/orgChart1"/>
    <dgm:cxn modelId="{596164C9-DEFF-4CD3-9974-5F08C86CCE55}" srcId="{FD7DF7DA-15B2-41D4-BC56-F6FC45D528DA}" destId="{6BA9B8DE-FFC2-4ABB-B214-1E9028B70397}" srcOrd="0" destOrd="0" parTransId="{3BD056D3-D6FC-4BFA-910B-9562205BB969}" sibTransId="{4C3BF70F-BA75-4A13-B3BE-17C0433C9072}"/>
    <dgm:cxn modelId="{628ADCCC-91F1-4E97-B8A2-8E51F5D32ACF}" type="presOf" srcId="{68A283EE-B1C8-477B-94A0-490F39569ABD}" destId="{089CFE00-C2D5-4574-8627-8EC8BDAE1D0C}" srcOrd="1" destOrd="0" presId="urn:microsoft.com/office/officeart/2005/8/layout/orgChart1"/>
    <dgm:cxn modelId="{A21BD1D1-67D6-4EE9-932D-AB273A87FF41}" type="presOf" srcId="{6247CE87-FB29-4454-8E13-628490E063F3}" destId="{363C3869-A1B7-480D-8188-CC7345BC1664}" srcOrd="0" destOrd="0" presId="urn:microsoft.com/office/officeart/2005/8/layout/orgChart1"/>
    <dgm:cxn modelId="{05A941D2-EC1F-42AB-B439-654A46D0F228}" type="presOf" srcId="{603386E1-5378-4450-B365-27659A0CB3AA}" destId="{E0C3AD09-644B-4BA7-8B7C-A2A364A3DF90}" srcOrd="0" destOrd="0" presId="urn:microsoft.com/office/officeart/2005/8/layout/orgChart1"/>
    <dgm:cxn modelId="{0178D9D3-3361-4FD6-B0A3-B8D0237C7251}" type="presOf" srcId="{B3FB3335-2F53-4AD5-B385-A849FB51C7B1}" destId="{F9A881E3-B9BB-4ED2-9F0B-8C07B0396A4E}" srcOrd="0" destOrd="0" presId="urn:microsoft.com/office/officeart/2005/8/layout/orgChart1"/>
    <dgm:cxn modelId="{695739D4-68EC-4CF7-8F83-4DA0A98D2841}" type="presOf" srcId="{8FA6F6B4-431A-4110-B17A-2E010DBC104A}" destId="{ABF18C1A-9D11-4DBE-A62B-3FF5A3DBCD4C}" srcOrd="0" destOrd="0" presId="urn:microsoft.com/office/officeart/2005/8/layout/orgChart1"/>
    <dgm:cxn modelId="{D74B50D5-3785-4373-BBB6-F3DE86E11CB5}" type="presOf" srcId="{780A24F9-F94D-4B02-987E-C51DBB1CAD83}" destId="{8146AB97-A087-4FAF-9F71-CE96741688AB}" srcOrd="0" destOrd="0" presId="urn:microsoft.com/office/officeart/2005/8/layout/orgChart1"/>
    <dgm:cxn modelId="{D76214D7-2A47-44EC-B984-388A8FC46109}" srcId="{D83ABA5C-0392-4DAB-97E3-B6E57B99A883}" destId="{08FBF36C-F51A-47DB-A21D-569DED0114F7}" srcOrd="3" destOrd="0" parTransId="{B472003E-C149-4DE9-8611-1E38503854C6}" sibTransId="{131957D2-F21C-4062-B816-8BCBD2B5492E}"/>
    <dgm:cxn modelId="{346A86D9-E57D-4801-8FD6-BAA0C86D2F88}" srcId="{766C96B5-4CE1-4604-B455-04DFD467E8C6}" destId="{4026E6EA-A1BD-4E61-9F0E-F7C779F68CF3}" srcOrd="1" destOrd="0" parTransId="{82571F6F-8DD6-4A2B-AA54-60990F434C32}" sibTransId="{300DEBAF-6C7F-4230-8713-6DE3DD4F03A8}"/>
    <dgm:cxn modelId="{CB6C14DA-97EA-48C0-9858-A4A93AAB749C}" type="presOf" srcId="{FE499303-1C00-47A1-A12B-47BF9F83438C}" destId="{361ACB8D-70C9-4E46-BD69-DA49A40760B2}" srcOrd="0" destOrd="0" presId="urn:microsoft.com/office/officeart/2005/8/layout/orgChart1"/>
    <dgm:cxn modelId="{72F748DA-B926-4400-A278-75876716C09F}" type="presOf" srcId="{10914424-5B9D-4579-9419-D1E2973F9826}" destId="{A5A912EA-0E78-4F97-815F-742FB1B31C1E}" srcOrd="0" destOrd="0" presId="urn:microsoft.com/office/officeart/2005/8/layout/orgChart1"/>
    <dgm:cxn modelId="{C047AADA-87C9-43F3-9C35-3244C678C7A1}" type="presOf" srcId="{97213256-DA6F-44B2-BCEB-EAA20285A6E9}" destId="{2A82E2DB-A3E0-4A3C-B5BE-CC20049DA691}" srcOrd="1" destOrd="0" presId="urn:microsoft.com/office/officeart/2005/8/layout/orgChart1"/>
    <dgm:cxn modelId="{4FA724DB-FC4B-4938-BDEB-5E41461490CF}" type="presOf" srcId="{B3FB3335-2F53-4AD5-B385-A849FB51C7B1}" destId="{7E4937DF-81A8-4796-B89C-BB6B1BA318F8}" srcOrd="1" destOrd="0" presId="urn:microsoft.com/office/officeart/2005/8/layout/orgChart1"/>
    <dgm:cxn modelId="{63EC07DD-70FC-44E5-8D39-291A92D48E33}" type="presOf" srcId="{99ED51EE-4218-495F-9CED-01A4ACF23306}" destId="{0E3920DA-7D71-4AFA-B012-046782A6F3BF}" srcOrd="0" destOrd="0" presId="urn:microsoft.com/office/officeart/2005/8/layout/orgChart1"/>
    <dgm:cxn modelId="{41749FDE-AD94-4A05-9431-D2D85D6A93FA}" type="presOf" srcId="{4E7947FB-55BA-4E8F-9002-DA287441DE01}" destId="{E2220CB3-C4EE-44AE-BE5F-8262F70FD92F}" srcOrd="0" destOrd="0" presId="urn:microsoft.com/office/officeart/2005/8/layout/orgChart1"/>
    <dgm:cxn modelId="{EA00C9DF-F2F0-476C-9893-7CD0AECFABFF}" srcId="{51876BE8-C803-4825-8EBE-F21671F134D3}" destId="{8D4520F2-0C0D-4868-9E18-169B45791F32}" srcOrd="1" destOrd="0" parTransId="{5F5DE99F-81F8-4CC1-8BE3-A1D57546D7BA}" sibTransId="{C9E23B9D-EBED-421E-813A-AE3D275DB57C}"/>
    <dgm:cxn modelId="{13A60EE0-729A-4E36-9188-184729E4F484}" srcId="{48F50E5F-9ACF-4947-A4EF-CE3714DE01E8}" destId="{6ACF457E-FBA8-4B42-9132-BFA0C1A1A40B}" srcOrd="1" destOrd="0" parTransId="{C64E1472-CC29-40E0-8D87-0707FE8730C6}" sibTransId="{6D5D5DC5-8D0E-4B45-B4C1-8BF2B5921018}"/>
    <dgm:cxn modelId="{584111E3-FDFD-489A-9B69-895F2F47833A}" type="presOf" srcId="{C46020AB-263C-4CCE-A77E-D9EFD1E2F1AE}" destId="{4FB2AE29-9DAB-4030-9FB1-46556B263261}" srcOrd="0" destOrd="0" presId="urn:microsoft.com/office/officeart/2005/8/layout/orgChart1"/>
    <dgm:cxn modelId="{10222EE4-848B-47B5-A64B-0F3205DF6F4E}" srcId="{51876BE8-C803-4825-8EBE-F21671F134D3}" destId="{FD7DF7DA-15B2-41D4-BC56-F6FC45D528DA}" srcOrd="0" destOrd="0" parTransId="{FCEC82E2-DFD6-467E-9008-4C1C48EF11D6}" sibTransId="{CF8204F2-D674-4719-BA9B-70A54BB2E81D}"/>
    <dgm:cxn modelId="{1C899CEA-9489-4A2C-A228-944F0885246D}" srcId="{8DE46B05-466E-41B3-AA53-C6FDB6775728}" destId="{48F50E5F-9ACF-4947-A4EF-CE3714DE01E8}" srcOrd="2" destOrd="0" parTransId="{99ED51EE-4218-495F-9CED-01A4ACF23306}" sibTransId="{8AE9FE07-8CB0-4D1F-ACE6-0C7B6690B5E1}"/>
    <dgm:cxn modelId="{02E6A7EA-61B4-471D-98D9-AFFC495DD7BA}" type="presOf" srcId="{B4688DB6-E7E4-4956-AA5B-5099C0BAF4EC}" destId="{0BB6E396-A5CF-4A5F-9A70-31BF62D12D5D}" srcOrd="1" destOrd="0" presId="urn:microsoft.com/office/officeart/2005/8/layout/orgChart1"/>
    <dgm:cxn modelId="{D50752EC-73A4-4190-98F6-1B50838E3FE1}" type="presOf" srcId="{E9997DE4-0C8B-47C4-AB9A-F3EEBC2ECF01}" destId="{60254EDC-DF45-4BAC-8BBB-6621FAF9F575}" srcOrd="1" destOrd="0" presId="urn:microsoft.com/office/officeart/2005/8/layout/orgChart1"/>
    <dgm:cxn modelId="{BDA750EF-37C6-428F-A113-297D43D8A31E}" type="presOf" srcId="{08F9AC41-0E66-4400-9C94-A2A701C2EDD0}" destId="{01BBA5C5-3E74-49DF-A570-6CB1B3B9A225}" srcOrd="0" destOrd="0" presId="urn:microsoft.com/office/officeart/2005/8/layout/orgChart1"/>
    <dgm:cxn modelId="{0F6658F5-CD92-4B28-89F9-8A98D4FAE6A0}" type="presOf" srcId="{7C468D33-018B-4E13-B61E-0999D31D3554}" destId="{C11183EF-436A-4577-A0B2-49B41131BD99}" srcOrd="1" destOrd="0" presId="urn:microsoft.com/office/officeart/2005/8/layout/orgChart1"/>
    <dgm:cxn modelId="{52718EF5-7678-4BDC-A7DA-343E5F3A0071}" type="presOf" srcId="{71D63C83-EF62-4B03-9302-693CFB78A204}" destId="{ACCD753B-6C42-49A8-BF9B-BF56050D15F8}" srcOrd="1" destOrd="0" presId="urn:microsoft.com/office/officeart/2005/8/layout/orgChart1"/>
    <dgm:cxn modelId="{6B1E16F7-8155-4C36-AEAB-7ED3FB2E5B45}" type="presOf" srcId="{4275E7A5-2F14-4BEC-94BB-E6B1D720F23C}" destId="{A206A50C-B9A8-43C6-8592-2B79B2A26347}" srcOrd="0" destOrd="0" presId="urn:microsoft.com/office/officeart/2005/8/layout/orgChart1"/>
    <dgm:cxn modelId="{55B208FA-1128-40EE-B437-FECFA7AB9F31}" type="presOf" srcId="{C87F7A71-6521-4AB3-BFCC-02D8F0AC1F46}" destId="{00EF413F-BFE5-4EF3-BE37-41DE6BB8A928}" srcOrd="0" destOrd="0" presId="urn:microsoft.com/office/officeart/2005/8/layout/orgChart1"/>
    <dgm:cxn modelId="{BC960DFA-6CE5-45BD-9F06-1517A4F36C45}" type="presOf" srcId="{B1072006-0A49-449B-ABC8-F6751825CB1C}" destId="{A4BE065C-2C5E-4F1B-9A2D-7317A398607C}" srcOrd="1" destOrd="0" presId="urn:microsoft.com/office/officeart/2005/8/layout/orgChart1"/>
    <dgm:cxn modelId="{9D7ED0FA-D2CF-4E0F-A64A-7C28B9492A95}" type="presOf" srcId="{59DAB7A4-1AEB-44FA-BA96-E7DD376F6A9F}" destId="{65AB8448-DACB-4403-86B1-C928E867155F}" srcOrd="0" destOrd="0" presId="urn:microsoft.com/office/officeart/2005/8/layout/orgChart1"/>
    <dgm:cxn modelId="{151DC6FC-0359-4F1B-ADE3-44AA9AFF0C96}" type="presOf" srcId="{D0836475-2138-4AAB-97FC-F505DB43BD85}" destId="{209F27C6-081A-4673-BB9E-5339E376B0C5}" srcOrd="0" destOrd="0" presId="urn:microsoft.com/office/officeart/2005/8/layout/orgChart1"/>
    <dgm:cxn modelId="{FB7F8EFD-F185-4AE0-9DE1-04ECFD00CDC2}" srcId="{1A790335-E892-447B-8C05-7BD9650014C4}" destId="{F66BC572-97CB-400F-8D19-59C80F190112}" srcOrd="0" destOrd="0" parTransId="{72517B2F-2DB5-483C-99C2-A38C4CA6C6D6}" sibTransId="{DEFC605F-E3C4-4B8A-A885-92889769D0A2}"/>
    <dgm:cxn modelId="{4580F0FD-BDB9-4DD5-8249-1399CB5B353F}" type="presOf" srcId="{48F50E5F-9ACF-4947-A4EF-CE3714DE01E8}" destId="{2F220ADD-2F7C-48D1-8A0E-84EE40EF989F}" srcOrd="0" destOrd="0" presId="urn:microsoft.com/office/officeart/2005/8/layout/orgChart1"/>
    <dgm:cxn modelId="{264F35FE-5CA6-4E6F-88FA-7059E4BE74FE}" srcId="{8D4520F2-0C0D-4868-9E18-169B45791F32}" destId="{62004E43-BD4F-4B3C-82A9-3563401D0297}" srcOrd="0" destOrd="0" parTransId="{5D1390A5-AA8E-4C44-86B0-ECCDB6290B38}" sibTransId="{5722DE98-BA2C-4F37-A553-075991D5E40A}"/>
    <dgm:cxn modelId="{0E6B67FE-E820-46F2-848C-CE29E53E933C}" type="presOf" srcId="{0B39ECFC-303A-4009-A191-9800A9D63F24}" destId="{8E6735F3-174D-4092-AB1A-A7A92F0CB922}" srcOrd="0" destOrd="0" presId="urn:microsoft.com/office/officeart/2005/8/layout/orgChart1"/>
    <dgm:cxn modelId="{9BE026FF-ED7A-434E-9B2B-27B90572F7BB}" type="presOf" srcId="{08FBF36C-F51A-47DB-A21D-569DED0114F7}" destId="{0A132528-BD81-4155-821F-94B2F50D7CB6}" srcOrd="1" destOrd="0" presId="urn:microsoft.com/office/officeart/2005/8/layout/orgChart1"/>
    <dgm:cxn modelId="{1EF7ECFF-2D6E-45E6-91E3-143526216A61}" type="presOf" srcId="{9617DADE-0E8F-4AB3-8D71-99D1287EEB4D}" destId="{44F3CA90-1D41-4489-A8F9-0D2BF862CD06}" srcOrd="1" destOrd="0" presId="urn:microsoft.com/office/officeart/2005/8/layout/orgChart1"/>
    <dgm:cxn modelId="{B639FDFF-6979-428F-BDCC-80563D4E4DC1}" type="presOf" srcId="{95696896-82E6-425C-B75A-2708ED6EA93B}" destId="{F10A6E2B-E2E8-4EA3-B91D-836F68407D41}" srcOrd="1" destOrd="0" presId="urn:microsoft.com/office/officeart/2005/8/layout/orgChart1"/>
    <dgm:cxn modelId="{307AF069-ECD1-4D01-9F08-DCCDA4088338}" type="presParOf" srcId="{393A4566-C633-4C88-A69F-28B8F1B2444B}" destId="{0EB78C6B-25D8-45C0-A1E7-9576EBA40845}" srcOrd="0" destOrd="0" presId="urn:microsoft.com/office/officeart/2005/8/layout/orgChart1"/>
    <dgm:cxn modelId="{A9CCFDE9-CE6B-495C-B14C-85DEAEFA735D}" type="presParOf" srcId="{0EB78C6B-25D8-45C0-A1E7-9576EBA40845}" destId="{682C2DF7-B1D2-4A96-BD30-D5091C51DE5B}" srcOrd="0" destOrd="0" presId="urn:microsoft.com/office/officeart/2005/8/layout/orgChart1"/>
    <dgm:cxn modelId="{D400E34E-1A95-42FC-90B4-794468F3AD4A}" type="presParOf" srcId="{682C2DF7-B1D2-4A96-BD30-D5091C51DE5B}" destId="{8C3FF1A0-2004-4716-8E75-1119117DF11F}" srcOrd="0" destOrd="0" presId="urn:microsoft.com/office/officeart/2005/8/layout/orgChart1"/>
    <dgm:cxn modelId="{F5BA04D4-6A5E-44DF-B831-60B9979DAB41}" type="presParOf" srcId="{682C2DF7-B1D2-4A96-BD30-D5091C51DE5B}" destId="{B5DD4317-E5F8-48ED-B7DD-C2E3DA2826E1}" srcOrd="1" destOrd="0" presId="urn:microsoft.com/office/officeart/2005/8/layout/orgChart1"/>
    <dgm:cxn modelId="{8D0EAA00-4CCD-4312-A348-C965C54C38D2}" type="presParOf" srcId="{0EB78C6B-25D8-45C0-A1E7-9576EBA40845}" destId="{F629610B-819C-4572-A92B-1AD8641065B0}" srcOrd="1" destOrd="0" presId="urn:microsoft.com/office/officeart/2005/8/layout/orgChart1"/>
    <dgm:cxn modelId="{98A70B01-77EF-4011-A8B1-DE86041524DE}" type="presParOf" srcId="{F629610B-819C-4572-A92B-1AD8641065B0}" destId="{03C55AE3-0D6E-4F71-A341-722834456B02}" srcOrd="0" destOrd="0" presId="urn:microsoft.com/office/officeart/2005/8/layout/orgChart1"/>
    <dgm:cxn modelId="{FC035461-470B-489C-88E8-36ED7B4A4EC6}" type="presParOf" srcId="{F629610B-819C-4572-A92B-1AD8641065B0}" destId="{F175754E-AE15-442F-8B5F-D93B0C6156CA}" srcOrd="1" destOrd="0" presId="urn:microsoft.com/office/officeart/2005/8/layout/orgChart1"/>
    <dgm:cxn modelId="{B2CDDF2A-65B5-47E1-9AFF-E99EC5167F64}" type="presParOf" srcId="{F175754E-AE15-442F-8B5F-D93B0C6156CA}" destId="{B7440549-FD3A-476C-B1E2-1E0DB8C4074A}" srcOrd="0" destOrd="0" presId="urn:microsoft.com/office/officeart/2005/8/layout/orgChart1"/>
    <dgm:cxn modelId="{EEF88E12-B325-4701-996B-7822B5C9DD1B}" type="presParOf" srcId="{B7440549-FD3A-476C-B1E2-1E0DB8C4074A}" destId="{7BDD19A1-C9F7-4C82-B34C-422D0A5763F8}" srcOrd="0" destOrd="0" presId="urn:microsoft.com/office/officeart/2005/8/layout/orgChart1"/>
    <dgm:cxn modelId="{98C209F5-A759-4928-9679-AECF6156A69D}" type="presParOf" srcId="{B7440549-FD3A-476C-B1E2-1E0DB8C4074A}" destId="{8108A65E-17EC-4E27-A90C-A795F323B3F9}" srcOrd="1" destOrd="0" presId="urn:microsoft.com/office/officeart/2005/8/layout/orgChart1"/>
    <dgm:cxn modelId="{ECFD224C-2886-47B8-8862-F9F8E219CCFB}" type="presParOf" srcId="{F175754E-AE15-442F-8B5F-D93B0C6156CA}" destId="{273ED04F-899D-405C-9685-6ED10781E2B0}" srcOrd="1" destOrd="0" presId="urn:microsoft.com/office/officeart/2005/8/layout/orgChart1"/>
    <dgm:cxn modelId="{8DBC087B-3D6B-420B-B961-A32364DCD328}" type="presParOf" srcId="{273ED04F-899D-405C-9685-6ED10781E2B0}" destId="{A977966B-705F-4E9C-AC01-902E0E250843}" srcOrd="0" destOrd="0" presId="urn:microsoft.com/office/officeart/2005/8/layout/orgChart1"/>
    <dgm:cxn modelId="{D0A9DAE8-FDDC-4A40-9D58-FFEC2DE02CD6}" type="presParOf" srcId="{273ED04F-899D-405C-9685-6ED10781E2B0}" destId="{80659A9B-4682-419A-888A-ABDD90850D24}" srcOrd="1" destOrd="0" presId="urn:microsoft.com/office/officeart/2005/8/layout/orgChart1"/>
    <dgm:cxn modelId="{EBFACA63-ECFB-43BF-934A-8E2F63615D2D}" type="presParOf" srcId="{80659A9B-4682-419A-888A-ABDD90850D24}" destId="{B70DDEF4-EAF8-4CC0-B76E-B1CF9D7A8BB5}" srcOrd="0" destOrd="0" presId="urn:microsoft.com/office/officeart/2005/8/layout/orgChart1"/>
    <dgm:cxn modelId="{48AF9681-56A1-432C-A1A6-6C3A4A09ABFE}" type="presParOf" srcId="{B70DDEF4-EAF8-4CC0-B76E-B1CF9D7A8BB5}" destId="{DAB00DA7-BE1A-42E4-9731-7818E3EDBA06}" srcOrd="0" destOrd="0" presId="urn:microsoft.com/office/officeart/2005/8/layout/orgChart1"/>
    <dgm:cxn modelId="{6ECE3A78-0DD1-437D-90AB-C1AC4D6F4748}" type="presParOf" srcId="{B70DDEF4-EAF8-4CC0-B76E-B1CF9D7A8BB5}" destId="{06BA485C-6A9F-49EE-9D3C-6BD650107355}" srcOrd="1" destOrd="0" presId="urn:microsoft.com/office/officeart/2005/8/layout/orgChart1"/>
    <dgm:cxn modelId="{18A6C702-E0AE-4305-AD98-0BED5EF2A41D}" type="presParOf" srcId="{80659A9B-4682-419A-888A-ABDD90850D24}" destId="{DBD633D3-F23C-46CD-B739-F2988C08C90A}" srcOrd="1" destOrd="0" presId="urn:microsoft.com/office/officeart/2005/8/layout/orgChart1"/>
    <dgm:cxn modelId="{1CAA08FC-365F-4CA7-82F5-64A3CF7F1C21}" type="presParOf" srcId="{DBD633D3-F23C-46CD-B739-F2988C08C90A}" destId="{D7144DAB-C2D2-446D-820C-5F4349475829}" srcOrd="0" destOrd="0" presId="urn:microsoft.com/office/officeart/2005/8/layout/orgChart1"/>
    <dgm:cxn modelId="{1BF8A3EA-F62E-40BC-9001-3E7CCE9BE0F5}" type="presParOf" srcId="{DBD633D3-F23C-46CD-B739-F2988C08C90A}" destId="{BE5709B4-C00B-4AC9-A744-23F308ED8201}" srcOrd="1" destOrd="0" presId="urn:microsoft.com/office/officeart/2005/8/layout/orgChart1"/>
    <dgm:cxn modelId="{A53CC029-58EE-4C69-9E41-40E43DF972DA}" type="presParOf" srcId="{BE5709B4-C00B-4AC9-A744-23F308ED8201}" destId="{BF7BC52E-EDB7-46E0-9585-389FD735D8C7}" srcOrd="0" destOrd="0" presId="urn:microsoft.com/office/officeart/2005/8/layout/orgChart1"/>
    <dgm:cxn modelId="{3044A9A9-21AB-468F-AE03-982AE7CD13D6}" type="presParOf" srcId="{BF7BC52E-EDB7-46E0-9585-389FD735D8C7}" destId="{7556BB4F-3390-4745-88F7-7B2CBA7EB545}" srcOrd="0" destOrd="0" presId="urn:microsoft.com/office/officeart/2005/8/layout/orgChart1"/>
    <dgm:cxn modelId="{66779328-58C5-4367-984F-EA784F65B8D5}" type="presParOf" srcId="{BF7BC52E-EDB7-46E0-9585-389FD735D8C7}" destId="{947054D6-4A05-4F06-A00C-7A9D08550CFB}" srcOrd="1" destOrd="0" presId="urn:microsoft.com/office/officeart/2005/8/layout/orgChart1"/>
    <dgm:cxn modelId="{87B107A0-6278-485B-BA6E-EC3A291EF067}" type="presParOf" srcId="{BE5709B4-C00B-4AC9-A744-23F308ED8201}" destId="{4B815A9A-63D5-4004-B13E-7031DDD7959A}" srcOrd="1" destOrd="0" presId="urn:microsoft.com/office/officeart/2005/8/layout/orgChart1"/>
    <dgm:cxn modelId="{BD341ADD-0E0C-4080-B05E-4CA17819401C}" type="presParOf" srcId="{BE5709B4-C00B-4AC9-A744-23F308ED8201}" destId="{EFBAAD65-B1CE-4280-8BED-65588BD11DE5}" srcOrd="2" destOrd="0" presId="urn:microsoft.com/office/officeart/2005/8/layout/orgChart1"/>
    <dgm:cxn modelId="{79EDB77E-F9C4-4BB7-8E8D-4F030CD8F8AF}" type="presParOf" srcId="{80659A9B-4682-419A-888A-ABDD90850D24}" destId="{98CB8A70-B224-4AC4-961B-A171609EEBB4}" srcOrd="2" destOrd="0" presId="urn:microsoft.com/office/officeart/2005/8/layout/orgChart1"/>
    <dgm:cxn modelId="{8BC10E64-66C3-4081-87FE-45E9ED05CF1D}" type="presParOf" srcId="{273ED04F-899D-405C-9685-6ED10781E2B0}" destId="{12B6E4E9-B123-4179-8B4D-7A167FC7C6A1}" srcOrd="2" destOrd="0" presId="urn:microsoft.com/office/officeart/2005/8/layout/orgChart1"/>
    <dgm:cxn modelId="{D781A9BF-70FF-4A54-894F-5FD995501D5C}" type="presParOf" srcId="{273ED04F-899D-405C-9685-6ED10781E2B0}" destId="{72352037-1672-40C9-9AD4-7D697AD31D09}" srcOrd="3" destOrd="0" presId="urn:microsoft.com/office/officeart/2005/8/layout/orgChart1"/>
    <dgm:cxn modelId="{844BCCE1-B328-48AA-99B9-89D9494A2668}" type="presParOf" srcId="{72352037-1672-40C9-9AD4-7D697AD31D09}" destId="{59750FBA-80BC-49ED-B77E-E1B5D0BAEB3D}" srcOrd="0" destOrd="0" presId="urn:microsoft.com/office/officeart/2005/8/layout/orgChart1"/>
    <dgm:cxn modelId="{477A0B7A-B9AA-466B-A436-597338CFBE1C}" type="presParOf" srcId="{59750FBA-80BC-49ED-B77E-E1B5D0BAEB3D}" destId="{D55331BA-DCC4-48EB-B696-13F7CC15F0C4}" srcOrd="0" destOrd="0" presId="urn:microsoft.com/office/officeart/2005/8/layout/orgChart1"/>
    <dgm:cxn modelId="{B0D5E46D-2F68-4AEE-9FEC-03DCA884A347}" type="presParOf" srcId="{59750FBA-80BC-49ED-B77E-E1B5D0BAEB3D}" destId="{5C63E2D1-5C9B-40CA-AAF6-F8FD1D57B0BC}" srcOrd="1" destOrd="0" presId="urn:microsoft.com/office/officeart/2005/8/layout/orgChart1"/>
    <dgm:cxn modelId="{F8EA3443-A3DA-4AA5-8844-AA29BA291B44}" type="presParOf" srcId="{72352037-1672-40C9-9AD4-7D697AD31D09}" destId="{8E8C3806-B5E6-448A-8772-5A166945CF24}" srcOrd="1" destOrd="0" presId="urn:microsoft.com/office/officeart/2005/8/layout/orgChart1"/>
    <dgm:cxn modelId="{A050FB5D-B7BD-45CE-8835-906C5B4C00A8}" type="presParOf" srcId="{8E8C3806-B5E6-448A-8772-5A166945CF24}" destId="{51E97D43-6E91-4D9D-AE96-210957B0E2BA}" srcOrd="0" destOrd="0" presId="urn:microsoft.com/office/officeart/2005/8/layout/orgChart1"/>
    <dgm:cxn modelId="{F8BF7526-2CE9-434D-B39B-B3D1E95CB8F3}" type="presParOf" srcId="{8E8C3806-B5E6-448A-8772-5A166945CF24}" destId="{324B7A8F-991D-436D-9DBA-5829DD729EF6}" srcOrd="1" destOrd="0" presId="urn:microsoft.com/office/officeart/2005/8/layout/orgChart1"/>
    <dgm:cxn modelId="{0BF486A8-5710-41B1-8F7F-359D5E5E46D6}" type="presParOf" srcId="{324B7A8F-991D-436D-9DBA-5829DD729EF6}" destId="{8F42DB23-3928-48E5-8FE8-9A35222A2DA5}" srcOrd="0" destOrd="0" presId="urn:microsoft.com/office/officeart/2005/8/layout/orgChart1"/>
    <dgm:cxn modelId="{4CC4CAD7-D1FD-4616-9F9B-4062AAD4F5DA}" type="presParOf" srcId="{8F42DB23-3928-48E5-8FE8-9A35222A2DA5}" destId="{51D6E00D-3A60-4BD6-8467-AB0FEA1F5140}" srcOrd="0" destOrd="0" presId="urn:microsoft.com/office/officeart/2005/8/layout/orgChart1"/>
    <dgm:cxn modelId="{4BA44406-245C-4EA9-BC7E-FB7C2DFB41C4}" type="presParOf" srcId="{8F42DB23-3928-48E5-8FE8-9A35222A2DA5}" destId="{C5522B36-806C-4892-BAE1-1F086850569A}" srcOrd="1" destOrd="0" presId="urn:microsoft.com/office/officeart/2005/8/layout/orgChart1"/>
    <dgm:cxn modelId="{598D362A-4716-434C-A265-BB36278DE7C6}" type="presParOf" srcId="{324B7A8F-991D-436D-9DBA-5829DD729EF6}" destId="{70995215-9E0B-4B97-94B6-C3F32E60AD35}" srcOrd="1" destOrd="0" presId="urn:microsoft.com/office/officeart/2005/8/layout/orgChart1"/>
    <dgm:cxn modelId="{9A2CAB60-956E-4D09-AB9E-97EB03BBAF7E}" type="presParOf" srcId="{324B7A8F-991D-436D-9DBA-5829DD729EF6}" destId="{F161F2AE-0DE3-469D-B6DB-A7E30837A8A1}" srcOrd="2" destOrd="0" presId="urn:microsoft.com/office/officeart/2005/8/layout/orgChart1"/>
    <dgm:cxn modelId="{4A26C4D3-153D-4547-A75D-272B423AC0B1}" type="presParOf" srcId="{8E8C3806-B5E6-448A-8772-5A166945CF24}" destId="{D6843E31-152D-4A3C-AB67-66098DE2ADA7}" srcOrd="2" destOrd="0" presId="urn:microsoft.com/office/officeart/2005/8/layout/orgChart1"/>
    <dgm:cxn modelId="{8D47EC92-6BE0-4A98-8ADF-64971ADBDB46}" type="presParOf" srcId="{8E8C3806-B5E6-448A-8772-5A166945CF24}" destId="{0F535EC9-5EDE-4BD0-BDBF-C0B7AECE5D34}" srcOrd="3" destOrd="0" presId="urn:microsoft.com/office/officeart/2005/8/layout/orgChart1"/>
    <dgm:cxn modelId="{A889DAE0-F1B5-4653-A7DF-BD1DBE2A4758}" type="presParOf" srcId="{0F535EC9-5EDE-4BD0-BDBF-C0B7AECE5D34}" destId="{84FD42DC-4A0A-42EF-90D1-70F47042550A}" srcOrd="0" destOrd="0" presId="urn:microsoft.com/office/officeart/2005/8/layout/orgChart1"/>
    <dgm:cxn modelId="{6ECBD519-56E1-41D8-937B-0323E8E2BC01}" type="presParOf" srcId="{84FD42DC-4A0A-42EF-90D1-70F47042550A}" destId="{CAB51B5E-1AD8-43FC-B6EB-C700A7036564}" srcOrd="0" destOrd="0" presId="urn:microsoft.com/office/officeart/2005/8/layout/orgChart1"/>
    <dgm:cxn modelId="{9DB32F4A-FECA-49E0-AFD0-8CFF3C297428}" type="presParOf" srcId="{84FD42DC-4A0A-42EF-90D1-70F47042550A}" destId="{2A82E2DB-A3E0-4A3C-B5BE-CC20049DA691}" srcOrd="1" destOrd="0" presId="urn:microsoft.com/office/officeart/2005/8/layout/orgChart1"/>
    <dgm:cxn modelId="{45343E95-117C-48D7-9BE3-2393D502CB5B}" type="presParOf" srcId="{0F535EC9-5EDE-4BD0-BDBF-C0B7AECE5D34}" destId="{8E5DEF19-55F9-4592-96AC-84AE228854C2}" srcOrd="1" destOrd="0" presId="urn:microsoft.com/office/officeart/2005/8/layout/orgChart1"/>
    <dgm:cxn modelId="{2C5372F9-7F88-4E81-8CE2-70C45063E38F}" type="presParOf" srcId="{0F535EC9-5EDE-4BD0-BDBF-C0B7AECE5D34}" destId="{ACC2F546-3518-4917-A833-67226D5AF997}" srcOrd="2" destOrd="0" presId="urn:microsoft.com/office/officeart/2005/8/layout/orgChart1"/>
    <dgm:cxn modelId="{DD3C4F13-D023-4CC8-9814-73FB98CCB0A1}" type="presParOf" srcId="{8E8C3806-B5E6-448A-8772-5A166945CF24}" destId="{6DEE4628-97A6-4094-841A-16AA0D74FF64}" srcOrd="4" destOrd="0" presId="urn:microsoft.com/office/officeart/2005/8/layout/orgChart1"/>
    <dgm:cxn modelId="{4F481C31-DEE7-4EAC-B131-09C2A42CB340}" type="presParOf" srcId="{8E8C3806-B5E6-448A-8772-5A166945CF24}" destId="{FCAAF99E-0E36-40DB-9686-CD1C40126539}" srcOrd="5" destOrd="0" presId="urn:microsoft.com/office/officeart/2005/8/layout/orgChart1"/>
    <dgm:cxn modelId="{DB6D52A7-75FC-4A62-96CA-359CD3638556}" type="presParOf" srcId="{FCAAF99E-0E36-40DB-9686-CD1C40126539}" destId="{6CD39EFF-E719-4D23-8F17-60A3AF88DCBF}" srcOrd="0" destOrd="0" presId="urn:microsoft.com/office/officeart/2005/8/layout/orgChart1"/>
    <dgm:cxn modelId="{D46F7993-D7F7-44EC-8BAC-3DFC96334017}" type="presParOf" srcId="{6CD39EFF-E719-4D23-8F17-60A3AF88DCBF}" destId="{B32C63E7-40ED-47C7-A9B6-74A5C9A2054A}" srcOrd="0" destOrd="0" presId="urn:microsoft.com/office/officeart/2005/8/layout/orgChart1"/>
    <dgm:cxn modelId="{0567DDA6-E406-48CC-BB4D-462A1227AD3F}" type="presParOf" srcId="{6CD39EFF-E719-4D23-8F17-60A3AF88DCBF}" destId="{7A942A50-CDE2-4F5A-8839-740DE9693647}" srcOrd="1" destOrd="0" presId="urn:microsoft.com/office/officeart/2005/8/layout/orgChart1"/>
    <dgm:cxn modelId="{FFEFA9F3-356E-4A02-8182-D3ED37040ABD}" type="presParOf" srcId="{FCAAF99E-0E36-40DB-9686-CD1C40126539}" destId="{4F022D66-C024-4F9C-86AA-123EFD67A7C8}" srcOrd="1" destOrd="0" presId="urn:microsoft.com/office/officeart/2005/8/layout/orgChart1"/>
    <dgm:cxn modelId="{C5407220-D268-4E64-B691-2FD597DA95D0}" type="presParOf" srcId="{FCAAF99E-0E36-40DB-9686-CD1C40126539}" destId="{12F215BF-5D35-4024-9FBD-C5AE6997A73E}" srcOrd="2" destOrd="0" presId="urn:microsoft.com/office/officeart/2005/8/layout/orgChart1"/>
    <dgm:cxn modelId="{3613F454-90FF-4C72-A573-D9D19C457201}" type="presParOf" srcId="{8E8C3806-B5E6-448A-8772-5A166945CF24}" destId="{64F9BC79-E380-4D48-8DD2-773964FA533F}" srcOrd="6" destOrd="0" presId="urn:microsoft.com/office/officeart/2005/8/layout/orgChart1"/>
    <dgm:cxn modelId="{C6C96151-DE8B-45BD-AB73-E331FF914EE2}" type="presParOf" srcId="{8E8C3806-B5E6-448A-8772-5A166945CF24}" destId="{781B1C71-899E-41B4-BADC-C62FB9D580F1}" srcOrd="7" destOrd="0" presId="urn:microsoft.com/office/officeart/2005/8/layout/orgChart1"/>
    <dgm:cxn modelId="{D9C09621-EF27-4B83-ACA1-CA9B70C69D85}" type="presParOf" srcId="{781B1C71-899E-41B4-BADC-C62FB9D580F1}" destId="{17B4D38F-CD5E-4E18-A2DD-09440FE4C788}" srcOrd="0" destOrd="0" presId="urn:microsoft.com/office/officeart/2005/8/layout/orgChart1"/>
    <dgm:cxn modelId="{FD5E46EE-C019-4796-843E-2970074A31B2}" type="presParOf" srcId="{17B4D38F-CD5E-4E18-A2DD-09440FE4C788}" destId="{21C26663-EBE5-49FC-A51F-98EC26871F14}" srcOrd="0" destOrd="0" presId="urn:microsoft.com/office/officeart/2005/8/layout/orgChart1"/>
    <dgm:cxn modelId="{A6E6348A-E96C-4112-A8EB-B1EA05040FA7}" type="presParOf" srcId="{17B4D38F-CD5E-4E18-A2DD-09440FE4C788}" destId="{5462571F-2ADA-48AB-9461-4F2677A99F80}" srcOrd="1" destOrd="0" presId="urn:microsoft.com/office/officeart/2005/8/layout/orgChart1"/>
    <dgm:cxn modelId="{E13D5247-E501-4109-9E91-16EBA0909C26}" type="presParOf" srcId="{781B1C71-899E-41B4-BADC-C62FB9D580F1}" destId="{5203C0CC-1D26-4850-B263-8012F2AF7B37}" srcOrd="1" destOrd="0" presId="urn:microsoft.com/office/officeart/2005/8/layout/orgChart1"/>
    <dgm:cxn modelId="{57CCCEA3-84CC-4900-9278-7215A7DDF9CA}" type="presParOf" srcId="{781B1C71-899E-41B4-BADC-C62FB9D580F1}" destId="{092F7945-E11F-48BC-9CDA-EAA0421A920A}" srcOrd="2" destOrd="0" presId="urn:microsoft.com/office/officeart/2005/8/layout/orgChart1"/>
    <dgm:cxn modelId="{9A748B6D-E601-457D-9E2B-8D62F4ED380C}" type="presParOf" srcId="{8E8C3806-B5E6-448A-8772-5A166945CF24}" destId="{6772FC43-4C3E-4D33-A81A-2819400CCA35}" srcOrd="8" destOrd="0" presId="urn:microsoft.com/office/officeart/2005/8/layout/orgChart1"/>
    <dgm:cxn modelId="{B110BBD3-455F-4799-90B7-1D89576D47E9}" type="presParOf" srcId="{8E8C3806-B5E6-448A-8772-5A166945CF24}" destId="{0A1DF905-1B28-4BE7-B6EB-B494EFB91AF6}" srcOrd="9" destOrd="0" presId="urn:microsoft.com/office/officeart/2005/8/layout/orgChart1"/>
    <dgm:cxn modelId="{BA635CAB-E4E5-4A2B-A522-DE9049F5BB6F}" type="presParOf" srcId="{0A1DF905-1B28-4BE7-B6EB-B494EFB91AF6}" destId="{A2B8F5AB-642F-4920-8A3C-82AAF0EA987F}" srcOrd="0" destOrd="0" presId="urn:microsoft.com/office/officeart/2005/8/layout/orgChart1"/>
    <dgm:cxn modelId="{A8E1B55D-C5B7-4DEA-81C3-2C86781868B2}" type="presParOf" srcId="{A2B8F5AB-642F-4920-8A3C-82AAF0EA987F}" destId="{363C3869-A1B7-480D-8188-CC7345BC1664}" srcOrd="0" destOrd="0" presId="urn:microsoft.com/office/officeart/2005/8/layout/orgChart1"/>
    <dgm:cxn modelId="{0FB0AA78-095D-40E9-B6AB-05D68ED87A7F}" type="presParOf" srcId="{A2B8F5AB-642F-4920-8A3C-82AAF0EA987F}" destId="{F8A012DF-E758-46A2-8CC2-9061DB3A8083}" srcOrd="1" destOrd="0" presId="urn:microsoft.com/office/officeart/2005/8/layout/orgChart1"/>
    <dgm:cxn modelId="{4670CCF3-4271-4744-ADC0-B00602C3B81D}" type="presParOf" srcId="{0A1DF905-1B28-4BE7-B6EB-B494EFB91AF6}" destId="{2D6E8530-3E4C-474E-9BC4-5C76078D3A25}" srcOrd="1" destOrd="0" presId="urn:microsoft.com/office/officeart/2005/8/layout/orgChart1"/>
    <dgm:cxn modelId="{088DE4B5-EBDD-4C13-84EB-39BAD33E8F43}" type="presParOf" srcId="{0A1DF905-1B28-4BE7-B6EB-B494EFB91AF6}" destId="{AC7ADA68-0622-40BF-B957-792962E56AFA}" srcOrd="2" destOrd="0" presId="urn:microsoft.com/office/officeart/2005/8/layout/orgChart1"/>
    <dgm:cxn modelId="{B013A580-D548-470E-B4F3-2DCD451AE412}" type="presParOf" srcId="{72352037-1672-40C9-9AD4-7D697AD31D09}" destId="{B352AB00-09D8-4CAF-A563-94C4997441B9}" srcOrd="2" destOrd="0" presId="urn:microsoft.com/office/officeart/2005/8/layout/orgChart1"/>
    <dgm:cxn modelId="{8CAEF009-DF87-455B-8699-3721D76C0F17}" type="presParOf" srcId="{F175754E-AE15-442F-8B5F-D93B0C6156CA}" destId="{54EDE351-E7BF-41E0-A2D7-BA1C0A325E2B}" srcOrd="2" destOrd="0" presId="urn:microsoft.com/office/officeart/2005/8/layout/orgChart1"/>
    <dgm:cxn modelId="{10C0777A-EABF-4436-8156-376121177BB7}" type="presParOf" srcId="{F629610B-819C-4572-A92B-1AD8641065B0}" destId="{9126C535-8242-46B7-8DD1-355F19C52E67}" srcOrd="2" destOrd="0" presId="urn:microsoft.com/office/officeart/2005/8/layout/orgChart1"/>
    <dgm:cxn modelId="{A026C1F1-9C46-4A7B-B2EC-885F165DD9F9}" type="presParOf" srcId="{F629610B-819C-4572-A92B-1AD8641065B0}" destId="{2ACDA5A7-C409-4817-A8E0-D4DE203C4084}" srcOrd="3" destOrd="0" presId="urn:microsoft.com/office/officeart/2005/8/layout/orgChart1"/>
    <dgm:cxn modelId="{B86A5F6D-96C8-4F35-8796-75A39C72ED58}" type="presParOf" srcId="{2ACDA5A7-C409-4817-A8E0-D4DE203C4084}" destId="{A2D1A318-FD7B-4DAC-B202-3F1A86821DF0}" srcOrd="0" destOrd="0" presId="urn:microsoft.com/office/officeart/2005/8/layout/orgChart1"/>
    <dgm:cxn modelId="{B4FBE7B6-EEA3-4995-8CCA-89CB0527CBD8}" type="presParOf" srcId="{A2D1A318-FD7B-4DAC-B202-3F1A86821DF0}" destId="{C740A8C8-7C0B-4A5C-962F-E961B782660F}" srcOrd="0" destOrd="0" presId="urn:microsoft.com/office/officeart/2005/8/layout/orgChart1"/>
    <dgm:cxn modelId="{BBF49C5D-DC6F-4D71-BAA8-01E05B12F800}" type="presParOf" srcId="{A2D1A318-FD7B-4DAC-B202-3F1A86821DF0}" destId="{5A056497-5A0A-4CD8-B279-E2411D8B8F3E}" srcOrd="1" destOrd="0" presId="urn:microsoft.com/office/officeart/2005/8/layout/orgChart1"/>
    <dgm:cxn modelId="{C39ED8A7-AC09-4180-A462-B4FCB583ACA4}" type="presParOf" srcId="{2ACDA5A7-C409-4817-A8E0-D4DE203C4084}" destId="{0C646714-0A6F-4337-85A0-EC7168BFFE3F}" srcOrd="1" destOrd="0" presId="urn:microsoft.com/office/officeart/2005/8/layout/orgChart1"/>
    <dgm:cxn modelId="{79A3DD4A-4663-4AA9-9897-0C3C7C025584}" type="presParOf" srcId="{0C646714-0A6F-4337-85A0-EC7168BFFE3F}" destId="{B948B688-9AF9-468D-AB5E-FFE1C6612658}" srcOrd="0" destOrd="0" presId="urn:microsoft.com/office/officeart/2005/8/layout/orgChart1"/>
    <dgm:cxn modelId="{C182F0BD-03C0-4B01-8F5E-76664D1D994D}" type="presParOf" srcId="{0C646714-0A6F-4337-85A0-EC7168BFFE3F}" destId="{EBF40BA4-8FDA-4878-B734-50D86526BF0C}" srcOrd="1" destOrd="0" presId="urn:microsoft.com/office/officeart/2005/8/layout/orgChart1"/>
    <dgm:cxn modelId="{51C9520D-B7EF-4507-B4D8-EBB4DECFCB32}" type="presParOf" srcId="{EBF40BA4-8FDA-4878-B734-50D86526BF0C}" destId="{5A9E18BE-37AC-412C-AE6E-5E1689B5F45A}" srcOrd="0" destOrd="0" presId="urn:microsoft.com/office/officeart/2005/8/layout/orgChart1"/>
    <dgm:cxn modelId="{D043E279-C8E9-4C1E-BB67-EC264EAFC5E1}" type="presParOf" srcId="{5A9E18BE-37AC-412C-AE6E-5E1689B5F45A}" destId="{39ABDE7D-1B38-449F-9EE4-29E2D63A3089}" srcOrd="0" destOrd="0" presId="urn:microsoft.com/office/officeart/2005/8/layout/orgChart1"/>
    <dgm:cxn modelId="{A6C3A6F9-6B7C-451B-B765-8F03A9CF67E8}" type="presParOf" srcId="{5A9E18BE-37AC-412C-AE6E-5E1689B5F45A}" destId="{AE032448-612C-4C32-AC67-DC501B524CCA}" srcOrd="1" destOrd="0" presId="urn:microsoft.com/office/officeart/2005/8/layout/orgChart1"/>
    <dgm:cxn modelId="{7E4DE053-C5C9-4BD4-9803-FC9C8727BD61}" type="presParOf" srcId="{EBF40BA4-8FDA-4878-B734-50D86526BF0C}" destId="{DDAF1CFD-8965-4AAB-BE6A-F4DBC93EA08E}" srcOrd="1" destOrd="0" presId="urn:microsoft.com/office/officeart/2005/8/layout/orgChart1"/>
    <dgm:cxn modelId="{82140656-EC4D-42B4-91C5-7A74F291DC8B}" type="presParOf" srcId="{DDAF1CFD-8965-4AAB-BE6A-F4DBC93EA08E}" destId="{5A236F16-A020-4419-B99A-6A01CDB3738E}" srcOrd="0" destOrd="0" presId="urn:microsoft.com/office/officeart/2005/8/layout/orgChart1"/>
    <dgm:cxn modelId="{16F42ABC-BBA2-4630-96A2-B0A4B814BFAB}" type="presParOf" srcId="{DDAF1CFD-8965-4AAB-BE6A-F4DBC93EA08E}" destId="{34686AEE-EFA4-4E95-BE8E-83131A4409B2}" srcOrd="1" destOrd="0" presId="urn:microsoft.com/office/officeart/2005/8/layout/orgChart1"/>
    <dgm:cxn modelId="{5B5ADB06-1596-4B47-A28E-B41F4601D52C}" type="presParOf" srcId="{34686AEE-EFA4-4E95-BE8E-83131A4409B2}" destId="{CE555AC5-AEF5-4389-B5DF-BE6B0D83EAD4}" srcOrd="0" destOrd="0" presId="urn:microsoft.com/office/officeart/2005/8/layout/orgChart1"/>
    <dgm:cxn modelId="{A521FBE4-C764-4146-A8B2-11ECA4BFD235}" type="presParOf" srcId="{CE555AC5-AEF5-4389-B5DF-BE6B0D83EAD4}" destId="{296CEC49-B958-4C2C-AA4E-CDCFA29C8B74}" srcOrd="0" destOrd="0" presId="urn:microsoft.com/office/officeart/2005/8/layout/orgChart1"/>
    <dgm:cxn modelId="{9885083E-67E5-4319-8647-C6C80E6AD9EF}" type="presParOf" srcId="{CE555AC5-AEF5-4389-B5DF-BE6B0D83EAD4}" destId="{413730CA-6A96-4A37-BB04-2E3A6C48BB25}" srcOrd="1" destOrd="0" presId="urn:microsoft.com/office/officeart/2005/8/layout/orgChart1"/>
    <dgm:cxn modelId="{A59B7851-E0AC-4634-930A-DCE556CAC3CF}" type="presParOf" srcId="{34686AEE-EFA4-4E95-BE8E-83131A4409B2}" destId="{37F7EEF1-CEEE-4296-AF2D-E22E06DC4883}" srcOrd="1" destOrd="0" presId="urn:microsoft.com/office/officeart/2005/8/layout/orgChart1"/>
    <dgm:cxn modelId="{CD967554-E477-4270-BF46-29C8779CA3E2}" type="presParOf" srcId="{34686AEE-EFA4-4E95-BE8E-83131A4409B2}" destId="{C10611B0-351F-45F7-A63B-968E7459C4C3}" srcOrd="2" destOrd="0" presId="urn:microsoft.com/office/officeart/2005/8/layout/orgChart1"/>
    <dgm:cxn modelId="{80E690BA-4694-435F-B397-892899AA1225}" type="presParOf" srcId="{DDAF1CFD-8965-4AAB-BE6A-F4DBC93EA08E}" destId="{61FA09A4-9837-4961-A859-1DA59B724209}" srcOrd="2" destOrd="0" presId="urn:microsoft.com/office/officeart/2005/8/layout/orgChart1"/>
    <dgm:cxn modelId="{46E51CC0-943E-48FC-870D-E2CB37FB7B88}" type="presParOf" srcId="{DDAF1CFD-8965-4AAB-BE6A-F4DBC93EA08E}" destId="{6C8272C4-152E-4D62-A1FE-B321EF920A75}" srcOrd="3" destOrd="0" presId="urn:microsoft.com/office/officeart/2005/8/layout/orgChart1"/>
    <dgm:cxn modelId="{6E1AFA22-E568-48AE-A45D-F129CEA28A55}" type="presParOf" srcId="{6C8272C4-152E-4D62-A1FE-B321EF920A75}" destId="{9C1BB027-2DA4-427E-A83A-3091E578D7D3}" srcOrd="0" destOrd="0" presId="urn:microsoft.com/office/officeart/2005/8/layout/orgChart1"/>
    <dgm:cxn modelId="{BC600F7C-522D-468D-B4AC-2289147F0949}" type="presParOf" srcId="{9C1BB027-2DA4-427E-A83A-3091E578D7D3}" destId="{6D159D5B-7C17-4D2D-BCD7-5099EEC9267D}" srcOrd="0" destOrd="0" presId="urn:microsoft.com/office/officeart/2005/8/layout/orgChart1"/>
    <dgm:cxn modelId="{97F1DD6C-D1FF-4E1B-9C83-AD72CF9203C8}" type="presParOf" srcId="{9C1BB027-2DA4-427E-A83A-3091E578D7D3}" destId="{056DCAD8-998D-481A-B383-9586E0F1BA5F}" srcOrd="1" destOrd="0" presId="urn:microsoft.com/office/officeart/2005/8/layout/orgChart1"/>
    <dgm:cxn modelId="{060C195A-F1CA-447A-8983-E048BFC611B6}" type="presParOf" srcId="{6C8272C4-152E-4D62-A1FE-B321EF920A75}" destId="{FBDF39FC-B6BA-4AD3-8AE7-7752E72A0FCB}" srcOrd="1" destOrd="0" presId="urn:microsoft.com/office/officeart/2005/8/layout/orgChart1"/>
    <dgm:cxn modelId="{6889638C-75A0-4C2B-B19F-81A82F501590}" type="presParOf" srcId="{6C8272C4-152E-4D62-A1FE-B321EF920A75}" destId="{9D1C4F7E-D694-45E3-B2B2-F7B99E7A1BD2}" srcOrd="2" destOrd="0" presId="urn:microsoft.com/office/officeart/2005/8/layout/orgChart1"/>
    <dgm:cxn modelId="{2336E0FD-550A-4BFE-B495-7BF7B2F2B6B5}" type="presParOf" srcId="{DDAF1CFD-8965-4AAB-BE6A-F4DBC93EA08E}" destId="{7AB8B6D8-E9F1-448C-81C1-0684AFB7D6DF}" srcOrd="4" destOrd="0" presId="urn:microsoft.com/office/officeart/2005/8/layout/orgChart1"/>
    <dgm:cxn modelId="{4CD6DE15-B487-40C5-B326-A7AE347B0643}" type="presParOf" srcId="{DDAF1CFD-8965-4AAB-BE6A-F4DBC93EA08E}" destId="{4E632294-4C94-4D59-9D31-A8482EFAAEAF}" srcOrd="5" destOrd="0" presId="urn:microsoft.com/office/officeart/2005/8/layout/orgChart1"/>
    <dgm:cxn modelId="{32FB6EB9-7E55-4D7D-A5BF-6D0835536A80}" type="presParOf" srcId="{4E632294-4C94-4D59-9D31-A8482EFAAEAF}" destId="{7F2D4672-6F95-451E-A071-B9BD1F3615D6}" srcOrd="0" destOrd="0" presId="urn:microsoft.com/office/officeart/2005/8/layout/orgChart1"/>
    <dgm:cxn modelId="{47EF931F-13AA-435E-9E8A-BE0FED843C3C}" type="presParOf" srcId="{7F2D4672-6F95-451E-A071-B9BD1F3615D6}" destId="{7BA8E780-3B6D-4B78-B5B9-A9A80011919C}" srcOrd="0" destOrd="0" presId="urn:microsoft.com/office/officeart/2005/8/layout/orgChart1"/>
    <dgm:cxn modelId="{8090BF4A-70E6-4B46-8BE5-6F0D2128DCFB}" type="presParOf" srcId="{7F2D4672-6F95-451E-A071-B9BD1F3615D6}" destId="{58A2B39D-FAB7-4B0B-87DD-98619C49BDEA}" srcOrd="1" destOrd="0" presId="urn:microsoft.com/office/officeart/2005/8/layout/orgChart1"/>
    <dgm:cxn modelId="{504B7E30-12A8-4F6A-A7C7-D3E799444D88}" type="presParOf" srcId="{4E632294-4C94-4D59-9D31-A8482EFAAEAF}" destId="{CADB80B7-0827-4283-8AF3-82FCB9ED7789}" srcOrd="1" destOrd="0" presId="urn:microsoft.com/office/officeart/2005/8/layout/orgChart1"/>
    <dgm:cxn modelId="{20E611F9-D647-4495-AC7E-6A817ADFD2CD}" type="presParOf" srcId="{4E632294-4C94-4D59-9D31-A8482EFAAEAF}" destId="{5142C2DA-DC4F-43F0-8923-C73909A5A528}" srcOrd="2" destOrd="0" presId="urn:microsoft.com/office/officeart/2005/8/layout/orgChart1"/>
    <dgm:cxn modelId="{E05E65A5-5A59-42D5-B027-776DE27AE624}" type="presParOf" srcId="{EBF40BA4-8FDA-4878-B734-50D86526BF0C}" destId="{56DC036F-AB61-47FD-81DD-A03213D687C1}" srcOrd="2" destOrd="0" presId="urn:microsoft.com/office/officeart/2005/8/layout/orgChart1"/>
    <dgm:cxn modelId="{D625758A-62B3-4D2A-ABA6-12E4A8E5DC45}" type="presParOf" srcId="{0C646714-0A6F-4337-85A0-EC7168BFFE3F}" destId="{A5A912EA-0E78-4F97-815F-742FB1B31C1E}" srcOrd="2" destOrd="0" presId="urn:microsoft.com/office/officeart/2005/8/layout/orgChart1"/>
    <dgm:cxn modelId="{A0B2DB0C-74E4-45DF-97B8-DF404B60EEE3}" type="presParOf" srcId="{0C646714-0A6F-4337-85A0-EC7168BFFE3F}" destId="{2766986C-8FE9-404D-94F3-FFF38FE2C336}" srcOrd="3" destOrd="0" presId="urn:microsoft.com/office/officeart/2005/8/layout/orgChart1"/>
    <dgm:cxn modelId="{9031B09E-33F1-44E6-9A39-5428BAC6011E}" type="presParOf" srcId="{2766986C-8FE9-404D-94F3-FFF38FE2C336}" destId="{44CCDA02-0F19-4F59-8023-37ACF02C49A8}" srcOrd="0" destOrd="0" presId="urn:microsoft.com/office/officeart/2005/8/layout/orgChart1"/>
    <dgm:cxn modelId="{6F90D2F5-0833-4124-95D7-62D2E378C2A9}" type="presParOf" srcId="{44CCDA02-0F19-4F59-8023-37ACF02C49A8}" destId="{B4A6C7A8-ED03-426E-8252-AAA981DCB901}" srcOrd="0" destOrd="0" presId="urn:microsoft.com/office/officeart/2005/8/layout/orgChart1"/>
    <dgm:cxn modelId="{34EB8916-1D68-4FE1-9DC3-4A1EDBB00F28}" type="presParOf" srcId="{44CCDA02-0F19-4F59-8023-37ACF02C49A8}" destId="{FD232980-7390-4B52-83FF-2BB62EFBE937}" srcOrd="1" destOrd="0" presId="urn:microsoft.com/office/officeart/2005/8/layout/orgChart1"/>
    <dgm:cxn modelId="{FE842B59-3546-4FE7-9ED6-231C303D365C}" type="presParOf" srcId="{2766986C-8FE9-404D-94F3-FFF38FE2C336}" destId="{9EB3EA28-C90F-44F3-AE43-88349CFF8CFF}" srcOrd="1" destOrd="0" presId="urn:microsoft.com/office/officeart/2005/8/layout/orgChart1"/>
    <dgm:cxn modelId="{3E2340B5-DC30-4E04-A46E-2C6B560E003F}" type="presParOf" srcId="{9EB3EA28-C90F-44F3-AE43-88349CFF8CFF}" destId="{F9DB6892-3D8C-4DC7-8C72-3E1DE36F9BD1}" srcOrd="0" destOrd="0" presId="urn:microsoft.com/office/officeart/2005/8/layout/orgChart1"/>
    <dgm:cxn modelId="{78287FB9-DA18-4D37-8675-2254D50A0F62}" type="presParOf" srcId="{9EB3EA28-C90F-44F3-AE43-88349CFF8CFF}" destId="{C88B54D6-2CD6-4722-9287-E3A1E8240156}" srcOrd="1" destOrd="0" presId="urn:microsoft.com/office/officeart/2005/8/layout/orgChart1"/>
    <dgm:cxn modelId="{87774729-7D9B-452B-B9C8-7E87BE9B6769}" type="presParOf" srcId="{C88B54D6-2CD6-4722-9287-E3A1E8240156}" destId="{59E49F88-DC6D-4252-8525-D8869D90F4EC}" srcOrd="0" destOrd="0" presId="urn:microsoft.com/office/officeart/2005/8/layout/orgChart1"/>
    <dgm:cxn modelId="{33BEB30A-CB60-4A1E-AD21-E8B0E2589330}" type="presParOf" srcId="{59E49F88-DC6D-4252-8525-D8869D90F4EC}" destId="{97C67410-FC71-44BD-891B-8981FD87C969}" srcOrd="0" destOrd="0" presId="urn:microsoft.com/office/officeart/2005/8/layout/orgChart1"/>
    <dgm:cxn modelId="{5BDF7FED-75DD-4922-B668-8265953A4CA9}" type="presParOf" srcId="{59E49F88-DC6D-4252-8525-D8869D90F4EC}" destId="{A4BE065C-2C5E-4F1B-9A2D-7317A398607C}" srcOrd="1" destOrd="0" presId="urn:microsoft.com/office/officeart/2005/8/layout/orgChart1"/>
    <dgm:cxn modelId="{97AB7727-FA6C-4F43-B3B5-ACFEDD2EB559}" type="presParOf" srcId="{C88B54D6-2CD6-4722-9287-E3A1E8240156}" destId="{C3FF9B82-C2A2-428D-8190-2BFE05C2A2D1}" srcOrd="1" destOrd="0" presId="urn:microsoft.com/office/officeart/2005/8/layout/orgChart1"/>
    <dgm:cxn modelId="{C5D63E7D-F501-415F-BFD3-66A5E90355D9}" type="presParOf" srcId="{C88B54D6-2CD6-4722-9287-E3A1E8240156}" destId="{0DC7CCC6-E135-4B02-81E7-2FC5B831FB10}" srcOrd="2" destOrd="0" presId="urn:microsoft.com/office/officeart/2005/8/layout/orgChart1"/>
    <dgm:cxn modelId="{19843A0B-3FA0-4126-BD5D-FD1D68AC4D93}" type="presParOf" srcId="{9EB3EA28-C90F-44F3-AE43-88349CFF8CFF}" destId="{CAFC1A34-3675-41A1-BBBE-A0D5031CC83A}" srcOrd="2" destOrd="0" presId="urn:microsoft.com/office/officeart/2005/8/layout/orgChart1"/>
    <dgm:cxn modelId="{302832F5-4843-45FD-840B-2F1412F9ED5D}" type="presParOf" srcId="{9EB3EA28-C90F-44F3-AE43-88349CFF8CFF}" destId="{8B483383-1324-40F3-B193-0F1114EF1E55}" srcOrd="3" destOrd="0" presId="urn:microsoft.com/office/officeart/2005/8/layout/orgChart1"/>
    <dgm:cxn modelId="{81E2DCFB-5B51-4B8D-A528-AB100348D43B}" type="presParOf" srcId="{8B483383-1324-40F3-B193-0F1114EF1E55}" destId="{7B53BB47-753B-4FF9-A3F1-0EEF75E03852}" srcOrd="0" destOrd="0" presId="urn:microsoft.com/office/officeart/2005/8/layout/orgChart1"/>
    <dgm:cxn modelId="{538B5A8D-CDB0-47DB-A9E1-1B1028108B39}" type="presParOf" srcId="{7B53BB47-753B-4FF9-A3F1-0EEF75E03852}" destId="{2A4F41C3-99D7-438B-98EB-D5328F83B38E}" srcOrd="0" destOrd="0" presId="urn:microsoft.com/office/officeart/2005/8/layout/orgChart1"/>
    <dgm:cxn modelId="{D23C8134-0116-4CC0-95A2-1F4AFBE73EC3}" type="presParOf" srcId="{7B53BB47-753B-4FF9-A3F1-0EEF75E03852}" destId="{60254EDC-DF45-4BAC-8BBB-6621FAF9F575}" srcOrd="1" destOrd="0" presId="urn:microsoft.com/office/officeart/2005/8/layout/orgChart1"/>
    <dgm:cxn modelId="{03B96F05-6A4E-4762-9904-1C1B65C6A014}" type="presParOf" srcId="{8B483383-1324-40F3-B193-0F1114EF1E55}" destId="{BBF0A232-B118-49EE-A88D-346FF65A0889}" srcOrd="1" destOrd="0" presId="urn:microsoft.com/office/officeart/2005/8/layout/orgChart1"/>
    <dgm:cxn modelId="{64B0CBAA-DD3A-4AD4-B1CB-13EDDAE30831}" type="presParOf" srcId="{8B483383-1324-40F3-B193-0F1114EF1E55}" destId="{13B812C8-4B4B-4169-8ADC-E04FD958578E}" srcOrd="2" destOrd="0" presId="urn:microsoft.com/office/officeart/2005/8/layout/orgChart1"/>
    <dgm:cxn modelId="{4CED719D-3F73-4613-80E7-4C42A161F1D1}" type="presParOf" srcId="{9EB3EA28-C90F-44F3-AE43-88349CFF8CFF}" destId="{0E3920DA-7D71-4AFA-B012-046782A6F3BF}" srcOrd="4" destOrd="0" presId="urn:microsoft.com/office/officeart/2005/8/layout/orgChart1"/>
    <dgm:cxn modelId="{46C8101B-4DAD-4D77-B968-B4FC21DCD5CC}" type="presParOf" srcId="{9EB3EA28-C90F-44F3-AE43-88349CFF8CFF}" destId="{2C06DCAC-EC74-4655-BC17-D2337F308513}" srcOrd="5" destOrd="0" presId="urn:microsoft.com/office/officeart/2005/8/layout/orgChart1"/>
    <dgm:cxn modelId="{00E81478-BF68-452C-B847-64E95D8845BF}" type="presParOf" srcId="{2C06DCAC-EC74-4655-BC17-D2337F308513}" destId="{EF46273A-A322-4A34-9C6B-9B8C87E5B9DF}" srcOrd="0" destOrd="0" presId="urn:microsoft.com/office/officeart/2005/8/layout/orgChart1"/>
    <dgm:cxn modelId="{EE010388-BBE9-4F96-8D9E-6CA0A5D2E950}" type="presParOf" srcId="{EF46273A-A322-4A34-9C6B-9B8C87E5B9DF}" destId="{2F220ADD-2F7C-48D1-8A0E-84EE40EF989F}" srcOrd="0" destOrd="0" presId="urn:microsoft.com/office/officeart/2005/8/layout/orgChart1"/>
    <dgm:cxn modelId="{CEFC4B81-A6BC-4D8C-B33E-C041E121B0CA}" type="presParOf" srcId="{EF46273A-A322-4A34-9C6B-9B8C87E5B9DF}" destId="{4AF95768-1736-487B-9197-C87A43781C04}" srcOrd="1" destOrd="0" presId="urn:microsoft.com/office/officeart/2005/8/layout/orgChart1"/>
    <dgm:cxn modelId="{C937A131-FA66-43B1-9D9A-506F3C3036F9}" type="presParOf" srcId="{2C06DCAC-EC74-4655-BC17-D2337F308513}" destId="{2E6D5500-6929-44DF-AD9C-90DCE6F61397}" srcOrd="1" destOrd="0" presId="urn:microsoft.com/office/officeart/2005/8/layout/orgChart1"/>
    <dgm:cxn modelId="{9408A118-49AE-47BC-9CBC-B3420B335FB7}" type="presParOf" srcId="{2E6D5500-6929-44DF-AD9C-90DCE6F61397}" destId="{C0B11C46-44F5-4FB9-9C3D-0567E98942A4}" srcOrd="0" destOrd="0" presId="urn:microsoft.com/office/officeart/2005/8/layout/orgChart1"/>
    <dgm:cxn modelId="{D651FB06-C362-4F12-BBBE-B3D64BB195E5}" type="presParOf" srcId="{2E6D5500-6929-44DF-AD9C-90DCE6F61397}" destId="{EA31F4AF-5190-4BFF-80B3-7DE28EDBA30B}" srcOrd="1" destOrd="0" presId="urn:microsoft.com/office/officeart/2005/8/layout/orgChart1"/>
    <dgm:cxn modelId="{863F5C69-FB90-4864-8F37-2BBFC01386E7}" type="presParOf" srcId="{EA31F4AF-5190-4BFF-80B3-7DE28EDBA30B}" destId="{EF993045-EBE1-4C0E-88E7-60EF4340470F}" srcOrd="0" destOrd="0" presId="urn:microsoft.com/office/officeart/2005/8/layout/orgChart1"/>
    <dgm:cxn modelId="{FBE29105-203E-4650-847B-872778790126}" type="presParOf" srcId="{EF993045-EBE1-4C0E-88E7-60EF4340470F}" destId="{2A56C6DA-463F-488D-A689-855110DBC0A2}" srcOrd="0" destOrd="0" presId="urn:microsoft.com/office/officeart/2005/8/layout/orgChart1"/>
    <dgm:cxn modelId="{7B6DBA7F-1A81-4694-9C06-8CE165FB6CED}" type="presParOf" srcId="{EF993045-EBE1-4C0E-88E7-60EF4340470F}" destId="{EFC4E402-EC2C-41FB-8BC5-B00FD201C877}" srcOrd="1" destOrd="0" presId="urn:microsoft.com/office/officeart/2005/8/layout/orgChart1"/>
    <dgm:cxn modelId="{A94C2252-AD3B-4ABA-B5B2-EFF707AF8ACE}" type="presParOf" srcId="{EA31F4AF-5190-4BFF-80B3-7DE28EDBA30B}" destId="{E904668B-781C-4C9E-A712-95CBBFF833CF}" srcOrd="1" destOrd="0" presId="urn:microsoft.com/office/officeart/2005/8/layout/orgChart1"/>
    <dgm:cxn modelId="{2C50E5A9-C95A-4B0A-AE58-CB13A1AA9D9E}" type="presParOf" srcId="{EA31F4AF-5190-4BFF-80B3-7DE28EDBA30B}" destId="{9A6BD12D-CFD2-4F3D-94D9-0BD664417EC9}" srcOrd="2" destOrd="0" presId="urn:microsoft.com/office/officeart/2005/8/layout/orgChart1"/>
    <dgm:cxn modelId="{48C4E6E2-BE8C-4225-9AFB-4BC122CC27B9}" type="presParOf" srcId="{2E6D5500-6929-44DF-AD9C-90DCE6F61397}" destId="{EAB413B6-D46F-4CB8-BDA3-C5A7B66E7081}" srcOrd="2" destOrd="0" presId="urn:microsoft.com/office/officeart/2005/8/layout/orgChart1"/>
    <dgm:cxn modelId="{423F64D9-ED66-4E40-A4E9-A0F1A5181AA1}" type="presParOf" srcId="{2E6D5500-6929-44DF-AD9C-90DCE6F61397}" destId="{6E9B2294-762C-4A5A-845E-89C9F1BF99EC}" srcOrd="3" destOrd="0" presId="urn:microsoft.com/office/officeart/2005/8/layout/orgChart1"/>
    <dgm:cxn modelId="{FFD5CECA-8A33-44D6-A330-3274F2FD5936}" type="presParOf" srcId="{6E9B2294-762C-4A5A-845E-89C9F1BF99EC}" destId="{331C926A-1A2C-4303-B38E-560C107ED985}" srcOrd="0" destOrd="0" presId="urn:microsoft.com/office/officeart/2005/8/layout/orgChart1"/>
    <dgm:cxn modelId="{26FCF28A-3849-4A0C-B035-CB6E3862840A}" type="presParOf" srcId="{331C926A-1A2C-4303-B38E-560C107ED985}" destId="{5233775A-6F91-4A89-8D09-882342C8557D}" srcOrd="0" destOrd="0" presId="urn:microsoft.com/office/officeart/2005/8/layout/orgChart1"/>
    <dgm:cxn modelId="{DD40F81B-F6B7-4D64-8BC5-911DAD60398F}" type="presParOf" srcId="{331C926A-1A2C-4303-B38E-560C107ED985}" destId="{6D54181A-41C9-4E90-A257-C40BB6CCA9D6}" srcOrd="1" destOrd="0" presId="urn:microsoft.com/office/officeart/2005/8/layout/orgChart1"/>
    <dgm:cxn modelId="{F98717A2-C61B-44E7-B946-13972BB3DDE0}" type="presParOf" srcId="{6E9B2294-762C-4A5A-845E-89C9F1BF99EC}" destId="{B720CFBB-2C04-4B7F-B24B-71712F97BE95}" srcOrd="1" destOrd="0" presId="urn:microsoft.com/office/officeart/2005/8/layout/orgChart1"/>
    <dgm:cxn modelId="{174832D6-822C-4E2F-8697-40717EC5D651}" type="presParOf" srcId="{6E9B2294-762C-4A5A-845E-89C9F1BF99EC}" destId="{B0E86AA7-D7D6-4624-9E2A-B0AB0929C1CF}" srcOrd="2" destOrd="0" presId="urn:microsoft.com/office/officeart/2005/8/layout/orgChart1"/>
    <dgm:cxn modelId="{9AAB0C56-E220-4632-9D6F-3CCCB7E6AA6F}" type="presParOf" srcId="{2E6D5500-6929-44DF-AD9C-90DCE6F61397}" destId="{01BBA5C5-3E74-49DF-A570-6CB1B3B9A225}" srcOrd="4" destOrd="0" presId="urn:microsoft.com/office/officeart/2005/8/layout/orgChart1"/>
    <dgm:cxn modelId="{D7474A59-45C4-47BF-A1AB-7DAD88324736}" type="presParOf" srcId="{2E6D5500-6929-44DF-AD9C-90DCE6F61397}" destId="{9CC6E7E9-D7B0-455B-8410-21C79F02E4FB}" srcOrd="5" destOrd="0" presId="urn:microsoft.com/office/officeart/2005/8/layout/orgChart1"/>
    <dgm:cxn modelId="{F2E7E173-F657-49DA-941F-A288A7201B41}" type="presParOf" srcId="{9CC6E7E9-D7B0-455B-8410-21C79F02E4FB}" destId="{C20DCCCA-1277-48CC-B38E-828928C9BFB0}" srcOrd="0" destOrd="0" presId="urn:microsoft.com/office/officeart/2005/8/layout/orgChart1"/>
    <dgm:cxn modelId="{580AE6FC-0551-4311-AC57-0AD6CA3A25A6}" type="presParOf" srcId="{C20DCCCA-1277-48CC-B38E-828928C9BFB0}" destId="{F9A881E3-B9BB-4ED2-9F0B-8C07B0396A4E}" srcOrd="0" destOrd="0" presId="urn:microsoft.com/office/officeart/2005/8/layout/orgChart1"/>
    <dgm:cxn modelId="{1FFB87A0-79B2-4462-9AFB-C5916A5B4BB0}" type="presParOf" srcId="{C20DCCCA-1277-48CC-B38E-828928C9BFB0}" destId="{7E4937DF-81A8-4796-B89C-BB6B1BA318F8}" srcOrd="1" destOrd="0" presId="urn:microsoft.com/office/officeart/2005/8/layout/orgChart1"/>
    <dgm:cxn modelId="{518181CC-8552-48C6-8C56-8A08B05AE6AC}" type="presParOf" srcId="{9CC6E7E9-D7B0-455B-8410-21C79F02E4FB}" destId="{98FDA285-38E9-47F1-BC51-8516E16D6FC2}" srcOrd="1" destOrd="0" presId="urn:microsoft.com/office/officeart/2005/8/layout/orgChart1"/>
    <dgm:cxn modelId="{4699C001-C52F-4A0E-B569-DA4939AFF6B6}" type="presParOf" srcId="{9CC6E7E9-D7B0-455B-8410-21C79F02E4FB}" destId="{97F2C0A9-73D3-4406-910A-45227BF313CE}" srcOrd="2" destOrd="0" presId="urn:microsoft.com/office/officeart/2005/8/layout/orgChart1"/>
    <dgm:cxn modelId="{A5DBBB8E-5F02-4D0C-A829-2A66D1CCA0A3}" type="presParOf" srcId="{2E6D5500-6929-44DF-AD9C-90DCE6F61397}" destId="{C03E2B45-6C59-489D-8133-032BFC36A9A3}" srcOrd="6" destOrd="0" presId="urn:microsoft.com/office/officeart/2005/8/layout/orgChart1"/>
    <dgm:cxn modelId="{B4BF545E-E8ED-482E-9FE3-FC3E34ECB082}" type="presParOf" srcId="{2E6D5500-6929-44DF-AD9C-90DCE6F61397}" destId="{CE543DE5-8A2C-4025-9700-D8BB31C72A26}" srcOrd="7" destOrd="0" presId="urn:microsoft.com/office/officeart/2005/8/layout/orgChart1"/>
    <dgm:cxn modelId="{FDB6FFDF-C1C6-45F5-B6D2-7827C6D933D9}" type="presParOf" srcId="{CE543DE5-8A2C-4025-9700-D8BB31C72A26}" destId="{EFEC4AB3-C435-41F4-9797-CCCD5A83F22E}" srcOrd="0" destOrd="0" presId="urn:microsoft.com/office/officeart/2005/8/layout/orgChart1"/>
    <dgm:cxn modelId="{39254637-4DDA-464D-94EB-E187A0B1A8ED}" type="presParOf" srcId="{EFEC4AB3-C435-41F4-9797-CCCD5A83F22E}" destId="{0C646697-028F-40A8-B3E1-F437C62D8ADB}" srcOrd="0" destOrd="0" presId="urn:microsoft.com/office/officeart/2005/8/layout/orgChart1"/>
    <dgm:cxn modelId="{0B6D2BB1-EF68-432D-9C92-5B6BF9CCBF28}" type="presParOf" srcId="{EFEC4AB3-C435-41F4-9797-CCCD5A83F22E}" destId="{85F67776-0D06-46AB-935F-44886751BE5B}" srcOrd="1" destOrd="0" presId="urn:microsoft.com/office/officeart/2005/8/layout/orgChart1"/>
    <dgm:cxn modelId="{0BEACAC2-6AEE-427C-AD8A-44CEC5154985}" type="presParOf" srcId="{CE543DE5-8A2C-4025-9700-D8BB31C72A26}" destId="{1E054212-69DE-4F6E-A5C0-78BCCE24F826}" srcOrd="1" destOrd="0" presId="urn:microsoft.com/office/officeart/2005/8/layout/orgChart1"/>
    <dgm:cxn modelId="{3B939FF2-AB10-4A17-937A-644032103BD9}" type="presParOf" srcId="{CE543DE5-8A2C-4025-9700-D8BB31C72A26}" destId="{4E2881F9-2718-4379-9157-182CE0426D18}" srcOrd="2" destOrd="0" presId="urn:microsoft.com/office/officeart/2005/8/layout/orgChart1"/>
    <dgm:cxn modelId="{352D5060-F47F-496E-9C6E-EE0B5E3AFF4E}" type="presParOf" srcId="{2E6D5500-6929-44DF-AD9C-90DCE6F61397}" destId="{C3684A36-4F21-4DDF-9655-0477E7C01D99}" srcOrd="8" destOrd="0" presId="urn:microsoft.com/office/officeart/2005/8/layout/orgChart1"/>
    <dgm:cxn modelId="{FCA4F552-D783-4EC4-BF4D-B5B919F0F288}" type="presParOf" srcId="{2E6D5500-6929-44DF-AD9C-90DCE6F61397}" destId="{2FF1601F-A0E8-448F-A13A-C06028533BA7}" srcOrd="9" destOrd="0" presId="urn:microsoft.com/office/officeart/2005/8/layout/orgChart1"/>
    <dgm:cxn modelId="{E173BAEE-197B-40B4-BC7D-456EC320320D}" type="presParOf" srcId="{2FF1601F-A0E8-448F-A13A-C06028533BA7}" destId="{3104440B-013D-4FAC-BE26-9A9FFDAFA436}" srcOrd="0" destOrd="0" presId="urn:microsoft.com/office/officeart/2005/8/layout/orgChart1"/>
    <dgm:cxn modelId="{0B7AC27F-D39C-49F7-A722-855E20B6D7AE}" type="presParOf" srcId="{3104440B-013D-4FAC-BE26-9A9FFDAFA436}" destId="{D63A917E-3AB4-45C2-B8B2-2024924254F5}" srcOrd="0" destOrd="0" presId="urn:microsoft.com/office/officeart/2005/8/layout/orgChart1"/>
    <dgm:cxn modelId="{9F644EF5-F666-4F3F-8DCE-AFF391349B7C}" type="presParOf" srcId="{3104440B-013D-4FAC-BE26-9A9FFDAFA436}" destId="{0BB6E396-A5CF-4A5F-9A70-31BF62D12D5D}" srcOrd="1" destOrd="0" presId="urn:microsoft.com/office/officeart/2005/8/layout/orgChart1"/>
    <dgm:cxn modelId="{56B9A3E8-E7F5-4722-81A5-0C85C9AA5981}" type="presParOf" srcId="{2FF1601F-A0E8-448F-A13A-C06028533BA7}" destId="{99CF7AE7-1BD6-4ED1-B30E-F2C0B4AAF714}" srcOrd="1" destOrd="0" presId="urn:microsoft.com/office/officeart/2005/8/layout/orgChart1"/>
    <dgm:cxn modelId="{B3592AF1-D728-4096-A76D-DA9DDD6204EF}" type="presParOf" srcId="{2FF1601F-A0E8-448F-A13A-C06028533BA7}" destId="{CCC75A90-00F8-4A3E-9AAA-14C126B699B5}" srcOrd="2" destOrd="0" presId="urn:microsoft.com/office/officeart/2005/8/layout/orgChart1"/>
    <dgm:cxn modelId="{92E803F0-D221-4648-9C89-FEC4316CEA2A}" type="presParOf" srcId="{2C06DCAC-EC74-4655-BC17-D2337F308513}" destId="{21BA74C0-1932-47DB-B819-7CFF0BFB436D}" srcOrd="2" destOrd="0" presId="urn:microsoft.com/office/officeart/2005/8/layout/orgChart1"/>
    <dgm:cxn modelId="{7C90717C-27E3-4D8B-813D-F232A3DE8F12}" type="presParOf" srcId="{2766986C-8FE9-404D-94F3-FFF38FE2C336}" destId="{4B418848-3527-4A4B-91F7-B719B9946B4B}" srcOrd="2" destOrd="0" presId="urn:microsoft.com/office/officeart/2005/8/layout/orgChart1"/>
    <dgm:cxn modelId="{1DB47265-F700-4635-B885-1F0183BB917F}" type="presParOf" srcId="{0C646714-0A6F-4337-85A0-EC7168BFFE3F}" destId="{D4616680-76E4-4F97-9558-FD7B76A61275}" srcOrd="4" destOrd="0" presId="urn:microsoft.com/office/officeart/2005/8/layout/orgChart1"/>
    <dgm:cxn modelId="{FB4C88C1-A43D-4EE2-8ADF-A85951A33CE9}" type="presParOf" srcId="{0C646714-0A6F-4337-85A0-EC7168BFFE3F}" destId="{A7989613-DA98-4956-A67F-FB49ED6CEAF0}" srcOrd="5" destOrd="0" presId="urn:microsoft.com/office/officeart/2005/8/layout/orgChart1"/>
    <dgm:cxn modelId="{706A3297-30F8-42F5-B9A8-26660611E406}" type="presParOf" srcId="{A7989613-DA98-4956-A67F-FB49ED6CEAF0}" destId="{06EC5DD7-340D-4657-8C58-E65C92660763}" srcOrd="0" destOrd="0" presId="urn:microsoft.com/office/officeart/2005/8/layout/orgChart1"/>
    <dgm:cxn modelId="{CA3E64D1-4F43-4DFD-B1DD-0389D63D4968}" type="presParOf" srcId="{06EC5DD7-340D-4657-8C58-E65C92660763}" destId="{D140DB5D-0C2D-4986-843F-C4FF81A12972}" srcOrd="0" destOrd="0" presId="urn:microsoft.com/office/officeart/2005/8/layout/orgChart1"/>
    <dgm:cxn modelId="{255EF8B0-D5F9-477A-9D9F-3144A9857E0E}" type="presParOf" srcId="{06EC5DD7-340D-4657-8C58-E65C92660763}" destId="{677529FF-B5F6-4FF8-B623-C7F7B27D231F}" srcOrd="1" destOrd="0" presId="urn:microsoft.com/office/officeart/2005/8/layout/orgChart1"/>
    <dgm:cxn modelId="{84FEA914-D6C0-4DC5-8519-433556F673F2}" type="presParOf" srcId="{A7989613-DA98-4956-A67F-FB49ED6CEAF0}" destId="{638FF7CB-4747-4A73-BF80-52EFE11130EF}" srcOrd="1" destOrd="0" presId="urn:microsoft.com/office/officeart/2005/8/layout/orgChart1"/>
    <dgm:cxn modelId="{A80AE9DE-6EF6-41D8-A167-2A260C0321EA}" type="presParOf" srcId="{638FF7CB-4747-4A73-BF80-52EFE11130EF}" destId="{1F485434-9A6C-4A33-9F6D-A3BF322E8796}" srcOrd="0" destOrd="0" presId="urn:microsoft.com/office/officeart/2005/8/layout/orgChart1"/>
    <dgm:cxn modelId="{58791B47-7C0C-4600-A060-CA0D6D8FDA2B}" type="presParOf" srcId="{638FF7CB-4747-4A73-BF80-52EFE11130EF}" destId="{DEE1F264-01C5-4F8D-B8BF-1B4CF35F2900}" srcOrd="1" destOrd="0" presId="urn:microsoft.com/office/officeart/2005/8/layout/orgChart1"/>
    <dgm:cxn modelId="{E8ADCB48-12E7-4507-A32D-9B0077590DF1}" type="presParOf" srcId="{DEE1F264-01C5-4F8D-B8BF-1B4CF35F2900}" destId="{8E3148E3-57B0-494C-9A5F-2F8564E0DBC3}" srcOrd="0" destOrd="0" presId="urn:microsoft.com/office/officeart/2005/8/layout/orgChart1"/>
    <dgm:cxn modelId="{2368769E-3634-4FBE-9C1F-5FF3ECF0CA28}" type="presParOf" srcId="{8E3148E3-57B0-494C-9A5F-2F8564E0DBC3}" destId="{D43666E8-9460-4E4C-966D-3F5437A3E869}" srcOrd="0" destOrd="0" presId="urn:microsoft.com/office/officeart/2005/8/layout/orgChart1"/>
    <dgm:cxn modelId="{3C96FD34-6F90-44FF-9D05-BBB791408CA7}" type="presParOf" srcId="{8E3148E3-57B0-494C-9A5F-2F8564E0DBC3}" destId="{8E1A3248-9658-4DEC-887D-32C2DF6F3682}" srcOrd="1" destOrd="0" presId="urn:microsoft.com/office/officeart/2005/8/layout/orgChart1"/>
    <dgm:cxn modelId="{780E48D2-62E1-4F36-B93B-A29665063F05}" type="presParOf" srcId="{DEE1F264-01C5-4F8D-B8BF-1B4CF35F2900}" destId="{5108C388-3D3D-4EFE-AC96-E7ECD40F97D5}" srcOrd="1" destOrd="0" presId="urn:microsoft.com/office/officeart/2005/8/layout/orgChart1"/>
    <dgm:cxn modelId="{9164B182-FCDC-475C-84B0-DE75E6749629}" type="presParOf" srcId="{DEE1F264-01C5-4F8D-B8BF-1B4CF35F2900}" destId="{E5350F85-1562-42D5-9856-421349A8304F}" srcOrd="2" destOrd="0" presId="urn:microsoft.com/office/officeart/2005/8/layout/orgChart1"/>
    <dgm:cxn modelId="{9FDA185C-536A-4484-B919-F9BA9AAB03D9}" type="presParOf" srcId="{A7989613-DA98-4956-A67F-FB49ED6CEAF0}" destId="{A41AB284-FB61-4BF4-A59E-0635F021AA58}" srcOrd="2" destOrd="0" presId="urn:microsoft.com/office/officeart/2005/8/layout/orgChart1"/>
    <dgm:cxn modelId="{9C434230-766E-488F-AA8D-B80475BE3FD3}" type="presParOf" srcId="{2ACDA5A7-C409-4817-A8E0-D4DE203C4084}" destId="{9BF344F2-5284-4129-9E51-BB794B586B75}" srcOrd="2" destOrd="0" presId="urn:microsoft.com/office/officeart/2005/8/layout/orgChart1"/>
    <dgm:cxn modelId="{63DF8E04-4902-47C7-B660-14BD3A95889B}" type="presParOf" srcId="{F629610B-819C-4572-A92B-1AD8641065B0}" destId="{B3FE6467-6345-48F2-8FDE-0CAE2A738679}" srcOrd="4" destOrd="0" presId="urn:microsoft.com/office/officeart/2005/8/layout/orgChart1"/>
    <dgm:cxn modelId="{471C7297-6054-4A2F-93C0-691A32E2D619}" type="presParOf" srcId="{F629610B-819C-4572-A92B-1AD8641065B0}" destId="{6E666A93-FF9E-4AB5-A77F-D04F50A7BB1D}" srcOrd="5" destOrd="0" presId="urn:microsoft.com/office/officeart/2005/8/layout/orgChart1"/>
    <dgm:cxn modelId="{32CE1AC2-D5AD-4B6F-93D8-EC1016441939}" type="presParOf" srcId="{6E666A93-FF9E-4AB5-A77F-D04F50A7BB1D}" destId="{FF161CFD-98AE-45BA-AE61-F3135B642543}" srcOrd="0" destOrd="0" presId="urn:microsoft.com/office/officeart/2005/8/layout/orgChart1"/>
    <dgm:cxn modelId="{333E7FEC-D83D-4C4C-8DD6-791D114D3135}" type="presParOf" srcId="{FF161CFD-98AE-45BA-AE61-F3135B642543}" destId="{7D8A6B97-6BAB-4C3D-BA8E-B7D518581586}" srcOrd="0" destOrd="0" presId="urn:microsoft.com/office/officeart/2005/8/layout/orgChart1"/>
    <dgm:cxn modelId="{87D39588-4471-441B-B0B7-0950675C7734}" type="presParOf" srcId="{FF161CFD-98AE-45BA-AE61-F3135B642543}" destId="{C11183EF-436A-4577-A0B2-49B41131BD99}" srcOrd="1" destOrd="0" presId="urn:microsoft.com/office/officeart/2005/8/layout/orgChart1"/>
    <dgm:cxn modelId="{8E55C71F-AFF5-44B2-B991-5F973447D631}" type="presParOf" srcId="{6E666A93-FF9E-4AB5-A77F-D04F50A7BB1D}" destId="{38470106-C978-43E5-99DF-372CB72D9C6B}" srcOrd="1" destOrd="0" presId="urn:microsoft.com/office/officeart/2005/8/layout/orgChart1"/>
    <dgm:cxn modelId="{5134715D-2809-4927-9901-4F0E5D8884DB}" type="presParOf" srcId="{38470106-C978-43E5-99DF-372CB72D9C6B}" destId="{00EF413F-BFE5-4EF3-BE37-41DE6BB8A928}" srcOrd="0" destOrd="0" presId="urn:microsoft.com/office/officeart/2005/8/layout/orgChart1"/>
    <dgm:cxn modelId="{713D8ED9-EE19-4CBB-B4C4-4223D3F35224}" type="presParOf" srcId="{38470106-C978-43E5-99DF-372CB72D9C6B}" destId="{213B30DB-4807-4AB2-815E-049C2028B533}" srcOrd="1" destOrd="0" presId="urn:microsoft.com/office/officeart/2005/8/layout/orgChart1"/>
    <dgm:cxn modelId="{576EF8E6-5082-41C0-896D-FD85E644800C}" type="presParOf" srcId="{213B30DB-4807-4AB2-815E-049C2028B533}" destId="{81DB832E-80A6-4A30-B9F0-02A5B8294ED0}" srcOrd="0" destOrd="0" presId="urn:microsoft.com/office/officeart/2005/8/layout/orgChart1"/>
    <dgm:cxn modelId="{94049C5C-14C9-41F9-9603-240747015506}" type="presParOf" srcId="{81DB832E-80A6-4A30-B9F0-02A5B8294ED0}" destId="{8BF2C377-08B4-44ED-B708-2171365CC8BB}" srcOrd="0" destOrd="0" presId="urn:microsoft.com/office/officeart/2005/8/layout/orgChart1"/>
    <dgm:cxn modelId="{5376F896-FCCA-40FB-B406-7311AAADE317}" type="presParOf" srcId="{81DB832E-80A6-4A30-B9F0-02A5B8294ED0}" destId="{B514BE0E-D244-4D51-A586-BE70B4F518CC}" srcOrd="1" destOrd="0" presId="urn:microsoft.com/office/officeart/2005/8/layout/orgChart1"/>
    <dgm:cxn modelId="{01429931-A79A-4B73-8E15-9BB0372D22B8}" type="presParOf" srcId="{213B30DB-4807-4AB2-815E-049C2028B533}" destId="{C4D2580C-1801-4565-8001-0E60056F97E9}" srcOrd="1" destOrd="0" presId="urn:microsoft.com/office/officeart/2005/8/layout/orgChart1"/>
    <dgm:cxn modelId="{431F8BAA-A5DD-4A9D-9E5D-076C2203B48F}" type="presParOf" srcId="{C4D2580C-1801-4565-8001-0E60056F97E9}" destId="{3572D6D8-C07B-4CF8-B8C1-F804BECAE9E1}" srcOrd="0" destOrd="0" presId="urn:microsoft.com/office/officeart/2005/8/layout/orgChart1"/>
    <dgm:cxn modelId="{A7903404-A6F2-4164-805A-0C9DDCF8ACBE}" type="presParOf" srcId="{C4D2580C-1801-4565-8001-0E60056F97E9}" destId="{7D281633-DCD6-494B-8664-609386969DFB}" srcOrd="1" destOrd="0" presId="urn:microsoft.com/office/officeart/2005/8/layout/orgChart1"/>
    <dgm:cxn modelId="{65ADBB43-C836-4127-B9A4-BD28BB4B6204}" type="presParOf" srcId="{7D281633-DCD6-494B-8664-609386969DFB}" destId="{CFC0D6AD-3DB4-4D9D-BD9E-9F7EC1E3554F}" srcOrd="0" destOrd="0" presId="urn:microsoft.com/office/officeart/2005/8/layout/orgChart1"/>
    <dgm:cxn modelId="{CEC1C52D-A2BE-4141-A7BE-C4F330176FD8}" type="presParOf" srcId="{CFC0D6AD-3DB4-4D9D-BD9E-9F7EC1E3554F}" destId="{5D1CD8A4-6072-4E42-8832-DF88BDED4A20}" srcOrd="0" destOrd="0" presId="urn:microsoft.com/office/officeart/2005/8/layout/orgChart1"/>
    <dgm:cxn modelId="{B1F2825B-AC55-45A8-A75D-4C1815A47F01}" type="presParOf" srcId="{CFC0D6AD-3DB4-4D9D-BD9E-9F7EC1E3554F}" destId="{D96BEFBC-8039-4AAC-BE58-D91F163752E8}" srcOrd="1" destOrd="0" presId="urn:microsoft.com/office/officeart/2005/8/layout/orgChart1"/>
    <dgm:cxn modelId="{BB64BF66-1BDF-4874-9A24-FB3EBEC18D4A}" type="presParOf" srcId="{7D281633-DCD6-494B-8664-609386969DFB}" destId="{CDAF56AD-B06E-41A7-858B-0C4A75D293B6}" srcOrd="1" destOrd="0" presId="urn:microsoft.com/office/officeart/2005/8/layout/orgChart1"/>
    <dgm:cxn modelId="{D46D8C86-F1F4-46E0-BF3A-E4F9E7BF014D}" type="presParOf" srcId="{7D281633-DCD6-494B-8664-609386969DFB}" destId="{07251C51-8F1B-4351-9E06-8AA70723A093}" srcOrd="2" destOrd="0" presId="urn:microsoft.com/office/officeart/2005/8/layout/orgChart1"/>
    <dgm:cxn modelId="{6D14ED74-FAE8-48CA-A67B-BEED9C1977BF}" type="presParOf" srcId="{C4D2580C-1801-4565-8001-0E60056F97E9}" destId="{E48A9542-DE78-45F6-A5F0-EFB63C9DCD53}" srcOrd="2" destOrd="0" presId="urn:microsoft.com/office/officeart/2005/8/layout/orgChart1"/>
    <dgm:cxn modelId="{BE8F2EE5-AA90-4F6C-96CF-80344946A019}" type="presParOf" srcId="{C4D2580C-1801-4565-8001-0E60056F97E9}" destId="{0610C02E-A5DD-4C00-B4A0-28DDCF4B0687}" srcOrd="3" destOrd="0" presId="urn:microsoft.com/office/officeart/2005/8/layout/orgChart1"/>
    <dgm:cxn modelId="{EBE2813E-6962-4E26-9C06-ECA8F62FDD7F}" type="presParOf" srcId="{0610C02E-A5DD-4C00-B4A0-28DDCF4B0687}" destId="{BFE5A746-32AF-4567-9182-6190F4457F25}" srcOrd="0" destOrd="0" presId="urn:microsoft.com/office/officeart/2005/8/layout/orgChart1"/>
    <dgm:cxn modelId="{F7D6F94F-22D3-4048-AE36-6E14AE566627}" type="presParOf" srcId="{BFE5A746-32AF-4567-9182-6190F4457F25}" destId="{788D7109-0722-46F0-8713-3B8F36A9B149}" srcOrd="0" destOrd="0" presId="urn:microsoft.com/office/officeart/2005/8/layout/orgChart1"/>
    <dgm:cxn modelId="{E737339A-211D-4829-A7AC-569B06DBFF16}" type="presParOf" srcId="{BFE5A746-32AF-4567-9182-6190F4457F25}" destId="{32CA46B9-2E59-4B65-8F2B-CEF938DAC8EC}" srcOrd="1" destOrd="0" presId="urn:microsoft.com/office/officeart/2005/8/layout/orgChart1"/>
    <dgm:cxn modelId="{02563DAA-78D6-417F-A3F6-F8AA68AA9D99}" type="presParOf" srcId="{0610C02E-A5DD-4C00-B4A0-28DDCF4B0687}" destId="{E60018D6-9ACE-4038-BFD9-B3DF3711984D}" srcOrd="1" destOrd="0" presId="urn:microsoft.com/office/officeart/2005/8/layout/orgChart1"/>
    <dgm:cxn modelId="{5A423DF3-79A3-4BBF-AD44-9C5E62C6D507}" type="presParOf" srcId="{0610C02E-A5DD-4C00-B4A0-28DDCF4B0687}" destId="{2C14D2B0-2C5A-4F2A-BCB8-A1430FA4BBD0}" srcOrd="2" destOrd="0" presId="urn:microsoft.com/office/officeart/2005/8/layout/orgChart1"/>
    <dgm:cxn modelId="{14BFEB92-F8B5-4DBB-94FC-F87A9F26712B}" type="presParOf" srcId="{C4D2580C-1801-4565-8001-0E60056F97E9}" destId="{65AB8448-DACB-4403-86B1-C928E867155F}" srcOrd="4" destOrd="0" presId="urn:microsoft.com/office/officeart/2005/8/layout/orgChart1"/>
    <dgm:cxn modelId="{FBEB780F-816A-4945-9F87-10B30D425B2C}" type="presParOf" srcId="{C4D2580C-1801-4565-8001-0E60056F97E9}" destId="{B9897278-433E-4EBA-AFC9-5EBD04E1C7B2}" srcOrd="5" destOrd="0" presId="urn:microsoft.com/office/officeart/2005/8/layout/orgChart1"/>
    <dgm:cxn modelId="{6B11A5C7-1F83-49C2-9876-044B8E3005C5}" type="presParOf" srcId="{B9897278-433E-4EBA-AFC9-5EBD04E1C7B2}" destId="{62E941E2-722B-470F-912C-B490172E7960}" srcOrd="0" destOrd="0" presId="urn:microsoft.com/office/officeart/2005/8/layout/orgChart1"/>
    <dgm:cxn modelId="{6AB7156B-C2A4-4C31-8002-887F731381BC}" type="presParOf" srcId="{62E941E2-722B-470F-912C-B490172E7960}" destId="{4EB0FCB7-DD61-437C-9611-23359D156AB0}" srcOrd="0" destOrd="0" presId="urn:microsoft.com/office/officeart/2005/8/layout/orgChart1"/>
    <dgm:cxn modelId="{D190CD23-BB9D-4407-B882-17ECE39EEEA2}" type="presParOf" srcId="{62E941E2-722B-470F-912C-B490172E7960}" destId="{F10A6E2B-E2E8-4EA3-B91D-836F68407D41}" srcOrd="1" destOrd="0" presId="urn:microsoft.com/office/officeart/2005/8/layout/orgChart1"/>
    <dgm:cxn modelId="{BB8163A8-9100-4154-80CE-61AB4611F5F0}" type="presParOf" srcId="{B9897278-433E-4EBA-AFC9-5EBD04E1C7B2}" destId="{1F259D99-BB83-49BD-97AF-F51940419BD0}" srcOrd="1" destOrd="0" presId="urn:microsoft.com/office/officeart/2005/8/layout/orgChart1"/>
    <dgm:cxn modelId="{60C001C3-0EEB-4A4B-B9E6-B47996BDE947}" type="presParOf" srcId="{B9897278-433E-4EBA-AFC9-5EBD04E1C7B2}" destId="{C5DB74C3-58D1-479D-AB03-DD24B773257B}" srcOrd="2" destOrd="0" presId="urn:microsoft.com/office/officeart/2005/8/layout/orgChart1"/>
    <dgm:cxn modelId="{8A9C69FE-22C6-42A4-9886-6039B7BEEAE5}" type="presParOf" srcId="{213B30DB-4807-4AB2-815E-049C2028B533}" destId="{1F9B8D6E-BA50-4FA9-B954-DFCA873C2613}" srcOrd="2" destOrd="0" presId="urn:microsoft.com/office/officeart/2005/8/layout/orgChart1"/>
    <dgm:cxn modelId="{1F1DA0A5-40E8-414E-B216-E5B13126F833}" type="presParOf" srcId="{38470106-C978-43E5-99DF-372CB72D9C6B}" destId="{209F27C6-081A-4673-BB9E-5339E376B0C5}" srcOrd="2" destOrd="0" presId="urn:microsoft.com/office/officeart/2005/8/layout/orgChart1"/>
    <dgm:cxn modelId="{9F433E60-4708-4EAB-89A9-3C6D0CA1B627}" type="presParOf" srcId="{38470106-C978-43E5-99DF-372CB72D9C6B}" destId="{A3A488E7-4A74-443E-9FC1-5926AAA0C8A8}" srcOrd="3" destOrd="0" presId="urn:microsoft.com/office/officeart/2005/8/layout/orgChart1"/>
    <dgm:cxn modelId="{2738E57C-F88E-402E-8694-F97F1B19B4F6}" type="presParOf" srcId="{A3A488E7-4A74-443E-9FC1-5926AAA0C8A8}" destId="{5C3F9D39-B195-4E8C-8FF0-587607E438FE}" srcOrd="0" destOrd="0" presId="urn:microsoft.com/office/officeart/2005/8/layout/orgChart1"/>
    <dgm:cxn modelId="{6EDFAD0C-145B-4529-B90F-780DCE642D5E}" type="presParOf" srcId="{5C3F9D39-B195-4E8C-8FF0-587607E438FE}" destId="{361ACB8D-70C9-4E46-BD69-DA49A40760B2}" srcOrd="0" destOrd="0" presId="urn:microsoft.com/office/officeart/2005/8/layout/orgChart1"/>
    <dgm:cxn modelId="{25333DC5-D96E-4F5F-A14F-44C40F0CDE99}" type="presParOf" srcId="{5C3F9D39-B195-4E8C-8FF0-587607E438FE}" destId="{5FAEECAC-842F-44A0-81B1-909158A6BC2D}" srcOrd="1" destOrd="0" presId="urn:microsoft.com/office/officeart/2005/8/layout/orgChart1"/>
    <dgm:cxn modelId="{BCC1B5A3-ECCE-43FB-857B-3ED3D759063F}" type="presParOf" srcId="{A3A488E7-4A74-443E-9FC1-5926AAA0C8A8}" destId="{A0387A2F-E706-40CC-B999-DA52D7923F58}" srcOrd="1" destOrd="0" presId="urn:microsoft.com/office/officeart/2005/8/layout/orgChart1"/>
    <dgm:cxn modelId="{DB461A25-DC54-4113-A35E-01E48DE2C761}" type="presParOf" srcId="{A0387A2F-E706-40CC-B999-DA52D7923F58}" destId="{54646C6C-688E-4037-B55E-833C4A222051}" srcOrd="0" destOrd="0" presId="urn:microsoft.com/office/officeart/2005/8/layout/orgChart1"/>
    <dgm:cxn modelId="{B576046B-E25B-42C4-A0DB-6D5316286D48}" type="presParOf" srcId="{A0387A2F-E706-40CC-B999-DA52D7923F58}" destId="{EC5FBE37-1203-4D9F-9458-FE941CA8A71C}" srcOrd="1" destOrd="0" presId="urn:microsoft.com/office/officeart/2005/8/layout/orgChart1"/>
    <dgm:cxn modelId="{AC568EE6-E349-4179-95F3-326D4A2EC231}" type="presParOf" srcId="{EC5FBE37-1203-4D9F-9458-FE941CA8A71C}" destId="{6F57E4FA-AB0D-41A4-A0BC-65661AA225A3}" srcOrd="0" destOrd="0" presId="urn:microsoft.com/office/officeart/2005/8/layout/orgChart1"/>
    <dgm:cxn modelId="{C7362F28-D68D-4DB6-BD4A-A31BD6A9A3F5}" type="presParOf" srcId="{6F57E4FA-AB0D-41A4-A0BC-65661AA225A3}" destId="{F13856BE-72A5-430A-87E9-DE04E59FDA60}" srcOrd="0" destOrd="0" presId="urn:microsoft.com/office/officeart/2005/8/layout/orgChart1"/>
    <dgm:cxn modelId="{4AE80C82-B549-406F-A4E2-8ECAD67E8934}" type="presParOf" srcId="{6F57E4FA-AB0D-41A4-A0BC-65661AA225A3}" destId="{FD147C8B-D37B-4966-9151-49250FE816AC}" srcOrd="1" destOrd="0" presId="urn:microsoft.com/office/officeart/2005/8/layout/orgChart1"/>
    <dgm:cxn modelId="{D37B21C1-C3AF-43B6-8D91-C93E36BC0B76}" type="presParOf" srcId="{EC5FBE37-1203-4D9F-9458-FE941CA8A71C}" destId="{C574CF49-5660-4F92-BB32-6820E5DA7674}" srcOrd="1" destOrd="0" presId="urn:microsoft.com/office/officeart/2005/8/layout/orgChart1"/>
    <dgm:cxn modelId="{810BAD7E-AD0F-4C99-923D-98FC817B3C4D}" type="presParOf" srcId="{C574CF49-5660-4F92-BB32-6820E5DA7674}" destId="{CDA879B4-996F-4E6D-B646-5D4ED28EFFDB}" srcOrd="0" destOrd="0" presId="urn:microsoft.com/office/officeart/2005/8/layout/orgChart1"/>
    <dgm:cxn modelId="{ACCD9722-5412-410D-85E3-137A9D6C1313}" type="presParOf" srcId="{C574CF49-5660-4F92-BB32-6820E5DA7674}" destId="{17923366-72E7-4455-9E75-93D8AF1EFF95}" srcOrd="1" destOrd="0" presId="urn:microsoft.com/office/officeart/2005/8/layout/orgChart1"/>
    <dgm:cxn modelId="{DFC0463A-34A9-4958-92F1-95A70871F3AB}" type="presParOf" srcId="{17923366-72E7-4455-9E75-93D8AF1EFF95}" destId="{0B8087F8-AA4D-407B-B476-548E3F1ECC45}" srcOrd="0" destOrd="0" presId="urn:microsoft.com/office/officeart/2005/8/layout/orgChart1"/>
    <dgm:cxn modelId="{DDDA43CD-CC9E-492C-9E55-85342882ABD2}" type="presParOf" srcId="{0B8087F8-AA4D-407B-B476-548E3F1ECC45}" destId="{A206A50C-B9A8-43C6-8592-2B79B2A26347}" srcOrd="0" destOrd="0" presId="urn:microsoft.com/office/officeart/2005/8/layout/orgChart1"/>
    <dgm:cxn modelId="{271CB76D-7CF8-4218-B666-33585B91BB3C}" type="presParOf" srcId="{0B8087F8-AA4D-407B-B476-548E3F1ECC45}" destId="{6CDE47C7-B187-42E5-89AF-1ED6B7275B88}" srcOrd="1" destOrd="0" presId="urn:microsoft.com/office/officeart/2005/8/layout/orgChart1"/>
    <dgm:cxn modelId="{D4BC8807-8956-45F3-88D4-1C7D301C821C}" type="presParOf" srcId="{17923366-72E7-4455-9E75-93D8AF1EFF95}" destId="{6E92405D-707C-42DC-A88A-953002972187}" srcOrd="1" destOrd="0" presId="urn:microsoft.com/office/officeart/2005/8/layout/orgChart1"/>
    <dgm:cxn modelId="{1ECA9753-91FC-4A5B-A2EA-7C73A7B2236E}" type="presParOf" srcId="{17923366-72E7-4455-9E75-93D8AF1EFF95}" destId="{69D2CB60-76B1-4A68-B37F-20B6D70A0C03}" srcOrd="2" destOrd="0" presId="urn:microsoft.com/office/officeart/2005/8/layout/orgChart1"/>
    <dgm:cxn modelId="{5A6B1263-1EB8-4E06-9394-3139F4D0B309}" type="presParOf" srcId="{C574CF49-5660-4F92-BB32-6820E5DA7674}" destId="{CD6173C3-41BD-4EF3-9018-633012B687A9}" srcOrd="2" destOrd="0" presId="urn:microsoft.com/office/officeart/2005/8/layout/orgChart1"/>
    <dgm:cxn modelId="{8BDCC9ED-0910-4D8A-8595-0EE5A9D69756}" type="presParOf" srcId="{C574CF49-5660-4F92-BB32-6820E5DA7674}" destId="{CAA19D80-B91B-4CBC-B7C6-151B05F9A70D}" srcOrd="3" destOrd="0" presId="urn:microsoft.com/office/officeart/2005/8/layout/orgChart1"/>
    <dgm:cxn modelId="{E9F97EB5-B722-499D-8545-BE593982878B}" type="presParOf" srcId="{CAA19D80-B91B-4CBC-B7C6-151B05F9A70D}" destId="{E7C979E0-88DF-45D5-9352-C3589D5807F1}" srcOrd="0" destOrd="0" presId="urn:microsoft.com/office/officeart/2005/8/layout/orgChart1"/>
    <dgm:cxn modelId="{0BA19ED6-627E-4C74-99D8-C35FB20DCEEA}" type="presParOf" srcId="{E7C979E0-88DF-45D5-9352-C3589D5807F1}" destId="{ABF18C1A-9D11-4DBE-A62B-3FF5A3DBCD4C}" srcOrd="0" destOrd="0" presId="urn:microsoft.com/office/officeart/2005/8/layout/orgChart1"/>
    <dgm:cxn modelId="{51E4BCAB-423C-41A6-9B05-E7BC8B69976A}" type="presParOf" srcId="{E7C979E0-88DF-45D5-9352-C3589D5807F1}" destId="{89FE20C0-BEDE-4BFC-9F7F-CBA87BC5DEE8}" srcOrd="1" destOrd="0" presId="urn:microsoft.com/office/officeart/2005/8/layout/orgChart1"/>
    <dgm:cxn modelId="{F95D24A3-42F2-47A2-908B-D3B0EB87BF60}" type="presParOf" srcId="{CAA19D80-B91B-4CBC-B7C6-151B05F9A70D}" destId="{5DE7412F-B175-4E48-9650-A546E433BD70}" srcOrd="1" destOrd="0" presId="urn:microsoft.com/office/officeart/2005/8/layout/orgChart1"/>
    <dgm:cxn modelId="{ABCC32D9-2771-4DA1-BA66-C9F3E4B13469}" type="presParOf" srcId="{CAA19D80-B91B-4CBC-B7C6-151B05F9A70D}" destId="{9BB92DBD-14C2-4F77-9CC6-E05F867EBCA5}" srcOrd="2" destOrd="0" presId="urn:microsoft.com/office/officeart/2005/8/layout/orgChart1"/>
    <dgm:cxn modelId="{8FC23F81-8974-49CC-8DB2-A52C57BCF50D}" type="presParOf" srcId="{C574CF49-5660-4F92-BB32-6820E5DA7674}" destId="{CB77F272-40C8-4071-8B66-95934129C9CD}" srcOrd="4" destOrd="0" presId="urn:microsoft.com/office/officeart/2005/8/layout/orgChart1"/>
    <dgm:cxn modelId="{8616C377-B9E7-4D54-AF4B-C64A4049E7BB}" type="presParOf" srcId="{C574CF49-5660-4F92-BB32-6820E5DA7674}" destId="{FC1026AF-F1BA-4380-A658-53B81366114E}" srcOrd="5" destOrd="0" presId="urn:microsoft.com/office/officeart/2005/8/layout/orgChart1"/>
    <dgm:cxn modelId="{2837A0AA-CB24-45D2-AA8B-4ED37D64FBB4}" type="presParOf" srcId="{FC1026AF-F1BA-4380-A658-53B81366114E}" destId="{FB2010F2-CAF8-4E35-86C0-72789E48E685}" srcOrd="0" destOrd="0" presId="urn:microsoft.com/office/officeart/2005/8/layout/orgChart1"/>
    <dgm:cxn modelId="{73C3F792-BD80-4341-8B7F-F211D76E273E}" type="presParOf" srcId="{FB2010F2-CAF8-4E35-86C0-72789E48E685}" destId="{C80861FD-36E0-41CC-BAC5-296D21E37B05}" srcOrd="0" destOrd="0" presId="urn:microsoft.com/office/officeart/2005/8/layout/orgChart1"/>
    <dgm:cxn modelId="{1FF1A6C4-E56A-4828-A9E5-043134D383C6}" type="presParOf" srcId="{FB2010F2-CAF8-4E35-86C0-72789E48E685}" destId="{ACCD753B-6C42-49A8-BF9B-BF56050D15F8}" srcOrd="1" destOrd="0" presId="urn:microsoft.com/office/officeart/2005/8/layout/orgChart1"/>
    <dgm:cxn modelId="{9AED75BA-B5C8-4DE5-A048-B09FE5F4964A}" type="presParOf" srcId="{FC1026AF-F1BA-4380-A658-53B81366114E}" destId="{AC737270-4410-4D65-9776-F5DCC4DE6B6D}" srcOrd="1" destOrd="0" presId="urn:microsoft.com/office/officeart/2005/8/layout/orgChart1"/>
    <dgm:cxn modelId="{7AF1CBB3-D6F3-4D3B-8AF5-C1B5A4FF5F0F}" type="presParOf" srcId="{FC1026AF-F1BA-4380-A658-53B81366114E}" destId="{5C6459CB-2867-40F8-AABD-E3F8DC46EFE9}" srcOrd="2" destOrd="0" presId="urn:microsoft.com/office/officeart/2005/8/layout/orgChart1"/>
    <dgm:cxn modelId="{2379DAEB-C381-4CBE-9B53-4CA4AE8FC1C9}" type="presParOf" srcId="{C574CF49-5660-4F92-BB32-6820E5DA7674}" destId="{8146AB97-A087-4FAF-9F71-CE96741688AB}" srcOrd="6" destOrd="0" presId="urn:microsoft.com/office/officeart/2005/8/layout/orgChart1"/>
    <dgm:cxn modelId="{73F4475E-FC41-4A3B-A781-05FED36F2B53}" type="presParOf" srcId="{C574CF49-5660-4F92-BB32-6820E5DA7674}" destId="{D9537C33-883A-4289-B6A3-B6441D901B9C}" srcOrd="7" destOrd="0" presId="urn:microsoft.com/office/officeart/2005/8/layout/orgChart1"/>
    <dgm:cxn modelId="{9AAFB630-0FFD-4F9F-87C6-BB77722A04F1}" type="presParOf" srcId="{D9537C33-883A-4289-B6A3-B6441D901B9C}" destId="{0C3AF763-C450-494F-A426-622C880B1A4D}" srcOrd="0" destOrd="0" presId="urn:microsoft.com/office/officeart/2005/8/layout/orgChart1"/>
    <dgm:cxn modelId="{D86F0F07-BD5E-4029-B17F-B955040B29F0}" type="presParOf" srcId="{0C3AF763-C450-494F-A426-622C880B1A4D}" destId="{4278CF54-BC01-4B19-8923-4FC1F0E8E506}" srcOrd="0" destOrd="0" presId="urn:microsoft.com/office/officeart/2005/8/layout/orgChart1"/>
    <dgm:cxn modelId="{FFDC9FCB-BC2D-4D6D-B34F-85D65463C9E3}" type="presParOf" srcId="{0C3AF763-C450-494F-A426-622C880B1A4D}" destId="{D003D8EC-2D53-457A-B7E6-A495D35B3ACE}" srcOrd="1" destOrd="0" presId="urn:microsoft.com/office/officeart/2005/8/layout/orgChart1"/>
    <dgm:cxn modelId="{C03A96A9-25B8-4F8C-841D-5122F845B1ED}" type="presParOf" srcId="{D9537C33-883A-4289-B6A3-B6441D901B9C}" destId="{7FBC0964-2558-4869-B525-ED12ED83BF4B}" srcOrd="1" destOrd="0" presId="urn:microsoft.com/office/officeart/2005/8/layout/orgChart1"/>
    <dgm:cxn modelId="{D2431493-2E2F-4075-B582-85FDF53D6FC2}" type="presParOf" srcId="{D9537C33-883A-4289-B6A3-B6441D901B9C}" destId="{CBCBB035-1322-410A-BA2F-1C347ECA4D56}" srcOrd="2" destOrd="0" presId="urn:microsoft.com/office/officeart/2005/8/layout/orgChart1"/>
    <dgm:cxn modelId="{49A04E06-E181-4D57-8A1F-6C8A6D9EA14D}" type="presParOf" srcId="{C574CF49-5660-4F92-BB32-6820E5DA7674}" destId="{769B54A2-AA66-42E4-9E1F-94853C928570}" srcOrd="8" destOrd="0" presId="urn:microsoft.com/office/officeart/2005/8/layout/orgChart1"/>
    <dgm:cxn modelId="{BC9E9ECB-F16F-41DC-88AC-92E799E581E7}" type="presParOf" srcId="{C574CF49-5660-4F92-BB32-6820E5DA7674}" destId="{2D5B66FD-9E0A-4FF1-8DEB-2B205D4A07FC}" srcOrd="9" destOrd="0" presId="urn:microsoft.com/office/officeart/2005/8/layout/orgChart1"/>
    <dgm:cxn modelId="{8CBE3408-3162-46C6-98AE-D5968A122E28}" type="presParOf" srcId="{2D5B66FD-9E0A-4FF1-8DEB-2B205D4A07FC}" destId="{7693F80B-FA0F-4088-9A1F-A4B19C3E8D8B}" srcOrd="0" destOrd="0" presId="urn:microsoft.com/office/officeart/2005/8/layout/orgChart1"/>
    <dgm:cxn modelId="{207854EC-7716-4A47-BCED-8FC485583B22}" type="presParOf" srcId="{7693F80B-FA0F-4088-9A1F-A4B19C3E8D8B}" destId="{119753B5-AAF5-4E31-BD36-FAB0C5A5B4A4}" srcOrd="0" destOrd="0" presId="urn:microsoft.com/office/officeart/2005/8/layout/orgChart1"/>
    <dgm:cxn modelId="{D54492BE-819A-4D1F-920D-E4A6A108E2B4}" type="presParOf" srcId="{7693F80B-FA0F-4088-9A1F-A4B19C3E8D8B}" destId="{09913740-80F3-492B-AC71-3EA61C055EBA}" srcOrd="1" destOrd="0" presId="urn:microsoft.com/office/officeart/2005/8/layout/orgChart1"/>
    <dgm:cxn modelId="{03CC7D87-4F76-4522-99C7-2A646E3D43B8}" type="presParOf" srcId="{2D5B66FD-9E0A-4FF1-8DEB-2B205D4A07FC}" destId="{38DCFCB7-F500-4D71-982B-20063B055A99}" srcOrd="1" destOrd="0" presId="urn:microsoft.com/office/officeart/2005/8/layout/orgChart1"/>
    <dgm:cxn modelId="{61B4BB7E-9469-4DFB-9438-30A2327DBA0D}" type="presParOf" srcId="{2D5B66FD-9E0A-4FF1-8DEB-2B205D4A07FC}" destId="{4E13F1B8-6ED0-4C92-9C73-24CC00CA423F}" srcOrd="2" destOrd="0" presId="urn:microsoft.com/office/officeart/2005/8/layout/orgChart1"/>
    <dgm:cxn modelId="{08D1AB43-937F-4E26-8683-67FAFDE5556A}" type="presParOf" srcId="{EC5FBE37-1203-4D9F-9458-FE941CA8A71C}" destId="{A96C4F99-64E1-48A8-A19E-0C5F9D032441}" srcOrd="2" destOrd="0" presId="urn:microsoft.com/office/officeart/2005/8/layout/orgChart1"/>
    <dgm:cxn modelId="{88D929FB-2E5C-412A-A419-CCBAE8AF880D}" type="presParOf" srcId="{A0387A2F-E706-40CC-B999-DA52D7923F58}" destId="{F7F22B3F-7BC9-4061-8F01-6D08BBD8AA67}" srcOrd="2" destOrd="0" presId="urn:microsoft.com/office/officeart/2005/8/layout/orgChart1"/>
    <dgm:cxn modelId="{BE540D7C-43EA-4FC2-B40D-CE7F4DD231F7}" type="presParOf" srcId="{A0387A2F-E706-40CC-B999-DA52D7923F58}" destId="{54935EA8-1632-46B7-A4D5-4B1C1C1D7537}" srcOrd="3" destOrd="0" presId="urn:microsoft.com/office/officeart/2005/8/layout/orgChart1"/>
    <dgm:cxn modelId="{565DA0A3-9CB1-4299-8061-C4ADEC1805D6}" type="presParOf" srcId="{54935EA8-1632-46B7-A4D5-4B1C1C1D7537}" destId="{FC970A15-D7F0-4CE8-900F-E37D4090901B}" srcOrd="0" destOrd="0" presId="urn:microsoft.com/office/officeart/2005/8/layout/orgChart1"/>
    <dgm:cxn modelId="{3B8852D0-904D-4A2F-9004-D618514FE96F}" type="presParOf" srcId="{FC970A15-D7F0-4CE8-900F-E37D4090901B}" destId="{C7267240-91B5-408F-AE3F-9627B47BE0A5}" srcOrd="0" destOrd="0" presId="urn:microsoft.com/office/officeart/2005/8/layout/orgChart1"/>
    <dgm:cxn modelId="{A1CF8784-2DA6-477E-81DA-03AFDCE88BBA}" type="presParOf" srcId="{FC970A15-D7F0-4CE8-900F-E37D4090901B}" destId="{378B51F9-B7A4-468F-B601-1E3F07A67CDD}" srcOrd="1" destOrd="0" presId="urn:microsoft.com/office/officeart/2005/8/layout/orgChart1"/>
    <dgm:cxn modelId="{F5FB80BC-CBB3-4E0E-A1E1-DF67BE27236E}" type="presParOf" srcId="{54935EA8-1632-46B7-A4D5-4B1C1C1D7537}" destId="{B734D66B-52FD-4CCF-8F41-9391A9046ECB}" srcOrd="1" destOrd="0" presId="urn:microsoft.com/office/officeart/2005/8/layout/orgChart1"/>
    <dgm:cxn modelId="{B29B2EC6-5387-4A79-85B8-46070BB45215}" type="presParOf" srcId="{B734D66B-52FD-4CCF-8F41-9391A9046ECB}" destId="{C71DDC04-8442-48C9-AFB0-55FEFF2F7C22}" srcOrd="0" destOrd="0" presId="urn:microsoft.com/office/officeart/2005/8/layout/orgChart1"/>
    <dgm:cxn modelId="{05DF4031-C23E-4CF5-A78A-EF65581591B9}" type="presParOf" srcId="{B734D66B-52FD-4CCF-8F41-9391A9046ECB}" destId="{C3BEED6D-FCDD-44E4-A69E-E5DD289CD078}" srcOrd="1" destOrd="0" presId="urn:microsoft.com/office/officeart/2005/8/layout/orgChart1"/>
    <dgm:cxn modelId="{67DE6D1D-3B67-4DBA-91C6-CA6EEACE9F2A}" type="presParOf" srcId="{C3BEED6D-FCDD-44E4-A69E-E5DD289CD078}" destId="{8E74FB48-35CF-4FAF-8223-F08699E37F7C}" srcOrd="0" destOrd="0" presId="urn:microsoft.com/office/officeart/2005/8/layout/orgChart1"/>
    <dgm:cxn modelId="{D46C9253-60CE-4BA0-A636-1FC7DEC46F59}" type="presParOf" srcId="{8E74FB48-35CF-4FAF-8223-F08699E37F7C}" destId="{8E6735F3-174D-4092-AB1A-A7A92F0CB922}" srcOrd="0" destOrd="0" presId="urn:microsoft.com/office/officeart/2005/8/layout/orgChart1"/>
    <dgm:cxn modelId="{FD66754E-8866-4A6A-ABD0-B00F9CC9555B}" type="presParOf" srcId="{8E74FB48-35CF-4FAF-8223-F08699E37F7C}" destId="{E354D681-DD97-4AED-90A2-8D303CF954D1}" srcOrd="1" destOrd="0" presId="urn:microsoft.com/office/officeart/2005/8/layout/orgChart1"/>
    <dgm:cxn modelId="{CB509200-7779-4645-99D9-8F5708F3358D}" type="presParOf" srcId="{C3BEED6D-FCDD-44E4-A69E-E5DD289CD078}" destId="{5CB0B0EF-F358-496D-8271-4BA67A1F832A}" srcOrd="1" destOrd="0" presId="urn:microsoft.com/office/officeart/2005/8/layout/orgChart1"/>
    <dgm:cxn modelId="{01D92D09-5D6A-4C48-8CC2-CFE1FBDDF6B7}" type="presParOf" srcId="{C3BEED6D-FCDD-44E4-A69E-E5DD289CD078}" destId="{6DF3ED0B-3E93-4753-8C9E-51E8EA6F63B4}" srcOrd="2" destOrd="0" presId="urn:microsoft.com/office/officeart/2005/8/layout/orgChart1"/>
    <dgm:cxn modelId="{1E157849-2B9C-4EA1-ABDE-93D1330F28AD}" type="presParOf" srcId="{B734D66B-52FD-4CCF-8F41-9391A9046ECB}" destId="{895201AC-BA00-40F4-9CF4-101B101C78C9}" srcOrd="2" destOrd="0" presId="urn:microsoft.com/office/officeart/2005/8/layout/orgChart1"/>
    <dgm:cxn modelId="{2BF3A3A5-74A0-4973-A1FB-355A47E7A47A}" type="presParOf" srcId="{B734D66B-52FD-4CCF-8F41-9391A9046ECB}" destId="{D5DDDFBB-25D0-42BB-96E3-418BF7D4B71D}" srcOrd="3" destOrd="0" presId="urn:microsoft.com/office/officeart/2005/8/layout/orgChart1"/>
    <dgm:cxn modelId="{20F77777-224A-496D-AA34-174CAAEF855F}" type="presParOf" srcId="{D5DDDFBB-25D0-42BB-96E3-418BF7D4B71D}" destId="{BE47868F-48DA-41CF-B75F-EEEAB8199668}" srcOrd="0" destOrd="0" presId="urn:microsoft.com/office/officeart/2005/8/layout/orgChart1"/>
    <dgm:cxn modelId="{91F6F3AB-1942-4645-8569-D02CE4AF82B3}" type="presParOf" srcId="{BE47868F-48DA-41CF-B75F-EEEAB8199668}" destId="{766C7B8E-84B2-4CB5-A0BA-F858BB240CDA}" srcOrd="0" destOrd="0" presId="urn:microsoft.com/office/officeart/2005/8/layout/orgChart1"/>
    <dgm:cxn modelId="{77BC34DC-FE3C-4472-A04D-69083C4C2009}" type="presParOf" srcId="{BE47868F-48DA-41CF-B75F-EEEAB8199668}" destId="{44F3CA90-1D41-4489-A8F9-0D2BF862CD06}" srcOrd="1" destOrd="0" presId="urn:microsoft.com/office/officeart/2005/8/layout/orgChart1"/>
    <dgm:cxn modelId="{D1780961-DCE4-4314-8D62-F2B05F64F334}" type="presParOf" srcId="{D5DDDFBB-25D0-42BB-96E3-418BF7D4B71D}" destId="{85E89439-9136-4FE8-BA00-2CAFE919D6C7}" srcOrd="1" destOrd="0" presId="urn:microsoft.com/office/officeart/2005/8/layout/orgChart1"/>
    <dgm:cxn modelId="{134F8B50-836C-4878-B6F2-9B4D2A4E2715}" type="presParOf" srcId="{D5DDDFBB-25D0-42BB-96E3-418BF7D4B71D}" destId="{F71B46CA-0FB9-4BCD-8F42-69C9E1BD8241}" srcOrd="2" destOrd="0" presId="urn:microsoft.com/office/officeart/2005/8/layout/orgChart1"/>
    <dgm:cxn modelId="{923FEB92-53F7-4E6A-84C4-13CF77D7CD80}" type="presParOf" srcId="{B734D66B-52FD-4CCF-8F41-9391A9046ECB}" destId="{BF06B5FD-5719-46F5-9929-E505FE6AF4D2}" srcOrd="4" destOrd="0" presId="urn:microsoft.com/office/officeart/2005/8/layout/orgChart1"/>
    <dgm:cxn modelId="{E50982DF-9E42-49B7-A25A-7D0CB808779F}" type="presParOf" srcId="{B734D66B-52FD-4CCF-8F41-9391A9046ECB}" destId="{00346614-4D5C-4445-A600-757A81227645}" srcOrd="5" destOrd="0" presId="urn:microsoft.com/office/officeart/2005/8/layout/orgChart1"/>
    <dgm:cxn modelId="{C4BD937E-26E5-4144-AAB4-286131D2C1F0}" type="presParOf" srcId="{00346614-4D5C-4445-A600-757A81227645}" destId="{154DA019-F465-4614-B32F-2F06FA6ABF0A}" srcOrd="0" destOrd="0" presId="urn:microsoft.com/office/officeart/2005/8/layout/orgChart1"/>
    <dgm:cxn modelId="{F25D2D7A-7AEB-49DB-AB8E-5D18064FB8CF}" type="presParOf" srcId="{154DA019-F465-4614-B32F-2F06FA6ABF0A}" destId="{E2220CB3-C4EE-44AE-BE5F-8262F70FD92F}" srcOrd="0" destOrd="0" presId="urn:microsoft.com/office/officeart/2005/8/layout/orgChart1"/>
    <dgm:cxn modelId="{6A46D3C4-1787-478F-A004-A8C953E8BC64}" type="presParOf" srcId="{154DA019-F465-4614-B32F-2F06FA6ABF0A}" destId="{FD9E9DB7-EA5C-4694-8D30-229BBD5FE282}" srcOrd="1" destOrd="0" presId="urn:microsoft.com/office/officeart/2005/8/layout/orgChart1"/>
    <dgm:cxn modelId="{DC9B2F72-C3FE-4E80-899E-3462AC6ED3A5}" type="presParOf" srcId="{00346614-4D5C-4445-A600-757A81227645}" destId="{0F828C6C-DEE2-461E-BAED-46DD47396089}" srcOrd="1" destOrd="0" presId="urn:microsoft.com/office/officeart/2005/8/layout/orgChart1"/>
    <dgm:cxn modelId="{862024F1-1B61-4F10-9AE9-DE6337C980BE}" type="presParOf" srcId="{00346614-4D5C-4445-A600-757A81227645}" destId="{A1BA334A-A11C-47E9-A527-BB68CE846DE4}" srcOrd="2" destOrd="0" presId="urn:microsoft.com/office/officeart/2005/8/layout/orgChart1"/>
    <dgm:cxn modelId="{FDF03485-F7AE-4234-9C76-0B39DD41784C}" type="presParOf" srcId="{B734D66B-52FD-4CCF-8F41-9391A9046ECB}" destId="{C18C1CE4-8891-4782-9FA2-5ED12C20F8B3}" srcOrd="6" destOrd="0" presId="urn:microsoft.com/office/officeart/2005/8/layout/orgChart1"/>
    <dgm:cxn modelId="{62414B1D-638C-4E25-8741-976DF314C4FB}" type="presParOf" srcId="{B734D66B-52FD-4CCF-8F41-9391A9046ECB}" destId="{CB99BB30-95BA-45F7-8336-5F4A37FC10AE}" srcOrd="7" destOrd="0" presId="urn:microsoft.com/office/officeart/2005/8/layout/orgChart1"/>
    <dgm:cxn modelId="{38713248-CD4A-4E12-A405-9B6B0A6CEE58}" type="presParOf" srcId="{CB99BB30-95BA-45F7-8336-5F4A37FC10AE}" destId="{7DEA2F07-8A51-4C90-97A7-60C1895CB194}" srcOrd="0" destOrd="0" presId="urn:microsoft.com/office/officeart/2005/8/layout/orgChart1"/>
    <dgm:cxn modelId="{3C5BF1C4-6EFF-4B96-98EE-8FA92F080846}" type="presParOf" srcId="{7DEA2F07-8A51-4C90-97A7-60C1895CB194}" destId="{996E7E2F-A0C6-4491-AEEB-091E5C69BD7B}" srcOrd="0" destOrd="0" presId="urn:microsoft.com/office/officeart/2005/8/layout/orgChart1"/>
    <dgm:cxn modelId="{B26CDA1A-E5C3-48F3-881D-8D65D1CA2991}" type="presParOf" srcId="{7DEA2F07-8A51-4C90-97A7-60C1895CB194}" destId="{0A132528-BD81-4155-821F-94B2F50D7CB6}" srcOrd="1" destOrd="0" presId="urn:microsoft.com/office/officeart/2005/8/layout/orgChart1"/>
    <dgm:cxn modelId="{0CEDF145-C98E-43C0-BFBE-DF181A34FE3F}" type="presParOf" srcId="{CB99BB30-95BA-45F7-8336-5F4A37FC10AE}" destId="{1435569A-9873-4428-B223-17DC070E4C77}" srcOrd="1" destOrd="0" presId="urn:microsoft.com/office/officeart/2005/8/layout/orgChart1"/>
    <dgm:cxn modelId="{9C9C2A88-1FB7-494C-8268-9BC7596907B4}" type="presParOf" srcId="{CB99BB30-95BA-45F7-8336-5F4A37FC10AE}" destId="{A43492A8-9278-478A-B40A-EF28D22E247A}" srcOrd="2" destOrd="0" presId="urn:microsoft.com/office/officeart/2005/8/layout/orgChart1"/>
    <dgm:cxn modelId="{3F67902C-E545-46DE-8D48-A23AB9EF642E}" type="presParOf" srcId="{B734D66B-52FD-4CCF-8F41-9391A9046ECB}" destId="{4FB2AE29-9DAB-4030-9FB1-46556B263261}" srcOrd="8" destOrd="0" presId="urn:microsoft.com/office/officeart/2005/8/layout/orgChart1"/>
    <dgm:cxn modelId="{3F9376C9-C544-4CFD-A476-B14C9AFD3249}" type="presParOf" srcId="{B734D66B-52FD-4CCF-8F41-9391A9046ECB}" destId="{70C5CCE1-B4FF-4B42-B1C8-8D71497D87A5}" srcOrd="9" destOrd="0" presId="urn:microsoft.com/office/officeart/2005/8/layout/orgChart1"/>
    <dgm:cxn modelId="{7F5E569A-42CD-4AA8-9598-1973CB803686}" type="presParOf" srcId="{70C5CCE1-B4FF-4B42-B1C8-8D71497D87A5}" destId="{70EB9FB4-5955-4722-B915-AA97B09FD535}" srcOrd="0" destOrd="0" presId="urn:microsoft.com/office/officeart/2005/8/layout/orgChart1"/>
    <dgm:cxn modelId="{B81EF3CB-B775-43EF-BB00-8569E1A8D8CB}" type="presParOf" srcId="{70EB9FB4-5955-4722-B915-AA97B09FD535}" destId="{244D7ABF-44B5-42CC-99E5-67289E78B354}" srcOrd="0" destOrd="0" presId="urn:microsoft.com/office/officeart/2005/8/layout/orgChart1"/>
    <dgm:cxn modelId="{84DCECAD-E856-4B30-B901-74B609904A38}" type="presParOf" srcId="{70EB9FB4-5955-4722-B915-AA97B09FD535}" destId="{089CFE00-C2D5-4574-8627-8EC8BDAE1D0C}" srcOrd="1" destOrd="0" presId="urn:microsoft.com/office/officeart/2005/8/layout/orgChart1"/>
    <dgm:cxn modelId="{F93D3849-AD8E-494E-9AE3-44EC7FA27827}" type="presParOf" srcId="{70C5CCE1-B4FF-4B42-B1C8-8D71497D87A5}" destId="{56BDC308-9C6D-40D5-B5BF-51EB2F8994BF}" srcOrd="1" destOrd="0" presId="urn:microsoft.com/office/officeart/2005/8/layout/orgChart1"/>
    <dgm:cxn modelId="{3EAD2752-EDCF-4721-A65B-16E62D3E618D}" type="presParOf" srcId="{70C5CCE1-B4FF-4B42-B1C8-8D71497D87A5}" destId="{F9F846EF-3C76-4901-A8EF-5C5A67597915}" srcOrd="2" destOrd="0" presId="urn:microsoft.com/office/officeart/2005/8/layout/orgChart1"/>
    <dgm:cxn modelId="{38604CE7-25F6-4100-ADC9-5D6561DB379F}" type="presParOf" srcId="{B734D66B-52FD-4CCF-8F41-9391A9046ECB}" destId="{E0C3AD09-644B-4BA7-8B7C-A2A364A3DF90}" srcOrd="10" destOrd="0" presId="urn:microsoft.com/office/officeart/2005/8/layout/orgChart1"/>
    <dgm:cxn modelId="{B19B9A55-CE5F-4622-B9D0-6AE3F634DD5C}" type="presParOf" srcId="{B734D66B-52FD-4CCF-8F41-9391A9046ECB}" destId="{901830FA-9CFC-4DEF-87C6-DC7C861DEC4C}" srcOrd="11" destOrd="0" presId="urn:microsoft.com/office/officeart/2005/8/layout/orgChart1"/>
    <dgm:cxn modelId="{FDA385B6-9AED-4758-91E8-2C08CA4807BE}" type="presParOf" srcId="{901830FA-9CFC-4DEF-87C6-DC7C861DEC4C}" destId="{772F46A7-75A7-4BE5-8E33-1F788F1723A9}" srcOrd="0" destOrd="0" presId="urn:microsoft.com/office/officeart/2005/8/layout/orgChart1"/>
    <dgm:cxn modelId="{769C9D3F-D1CC-4F2F-ADE7-7688FBC58801}" type="presParOf" srcId="{772F46A7-75A7-4BE5-8E33-1F788F1723A9}" destId="{91D3D918-D0B0-4F74-B0FA-6D1DB2BA6835}" srcOrd="0" destOrd="0" presId="urn:microsoft.com/office/officeart/2005/8/layout/orgChart1"/>
    <dgm:cxn modelId="{7C93930F-A97D-4CC9-8614-79D78A041AF3}" type="presParOf" srcId="{772F46A7-75A7-4BE5-8E33-1F788F1723A9}" destId="{A947BEE1-3C6A-4839-B294-8AB96709443C}" srcOrd="1" destOrd="0" presId="urn:microsoft.com/office/officeart/2005/8/layout/orgChart1"/>
    <dgm:cxn modelId="{230F450E-E5BE-4860-A013-3F10A4FA4FD0}" type="presParOf" srcId="{901830FA-9CFC-4DEF-87C6-DC7C861DEC4C}" destId="{8E52810D-8620-487C-AE28-6AB9FDD273C3}" srcOrd="1" destOrd="0" presId="urn:microsoft.com/office/officeart/2005/8/layout/orgChart1"/>
    <dgm:cxn modelId="{E364159D-096C-490F-B295-85A60EDECA03}" type="presParOf" srcId="{901830FA-9CFC-4DEF-87C6-DC7C861DEC4C}" destId="{6F7517AF-3829-41B4-95A1-4C0397E5CAE4}" srcOrd="2" destOrd="0" presId="urn:microsoft.com/office/officeart/2005/8/layout/orgChart1"/>
    <dgm:cxn modelId="{39756E4A-1861-47BD-867C-76587B4C035E}" type="presParOf" srcId="{54935EA8-1632-46B7-A4D5-4B1C1C1D7537}" destId="{A95A960E-4FCD-48C6-B6E0-B56D107D0436}" srcOrd="2" destOrd="0" presId="urn:microsoft.com/office/officeart/2005/8/layout/orgChart1"/>
    <dgm:cxn modelId="{61C1D1C4-E94E-404D-93EB-E8959A618DD7}" type="presParOf" srcId="{A3A488E7-4A74-443E-9FC1-5926AAA0C8A8}" destId="{F79AFFFF-61B2-4890-A4C2-73A26DD19C7E}" srcOrd="2" destOrd="0" presId="urn:microsoft.com/office/officeart/2005/8/layout/orgChart1"/>
    <dgm:cxn modelId="{1D4F556D-D89A-42FA-8C24-BF103A51BADC}" type="presParOf" srcId="{38470106-C978-43E5-99DF-372CB72D9C6B}" destId="{1334821B-462B-4D7C-9F87-DAA3A84FB898}" srcOrd="4" destOrd="0" presId="urn:microsoft.com/office/officeart/2005/8/layout/orgChart1"/>
    <dgm:cxn modelId="{2502573B-B1E9-4465-B289-3D110A1924EE}" type="presParOf" srcId="{38470106-C978-43E5-99DF-372CB72D9C6B}" destId="{E13A04CF-619F-4F78-881C-0EE3DF4F8076}" srcOrd="5" destOrd="0" presId="urn:microsoft.com/office/officeart/2005/8/layout/orgChart1"/>
    <dgm:cxn modelId="{8406014A-E5A0-445B-B6B7-70E6660266D7}" type="presParOf" srcId="{E13A04CF-619F-4F78-881C-0EE3DF4F8076}" destId="{189DF1CC-81DE-405B-936C-98B017282F0A}" srcOrd="0" destOrd="0" presId="urn:microsoft.com/office/officeart/2005/8/layout/orgChart1"/>
    <dgm:cxn modelId="{A331E6DC-00D3-41A0-93EB-4BA44E38FDCC}" type="presParOf" srcId="{189DF1CC-81DE-405B-936C-98B017282F0A}" destId="{7597636F-A5CF-426C-B8A0-4904EEED4FA9}" srcOrd="0" destOrd="0" presId="urn:microsoft.com/office/officeart/2005/8/layout/orgChart1"/>
    <dgm:cxn modelId="{CCF93C05-5720-4E06-BE35-3C8C6E21227A}" type="presParOf" srcId="{189DF1CC-81DE-405B-936C-98B017282F0A}" destId="{F766CDDF-FE69-4AAF-8C49-FED8B18EC6A4}" srcOrd="1" destOrd="0" presId="urn:microsoft.com/office/officeart/2005/8/layout/orgChart1"/>
    <dgm:cxn modelId="{199991A9-D08B-4CDA-8150-80F500660608}" type="presParOf" srcId="{E13A04CF-619F-4F78-881C-0EE3DF4F8076}" destId="{0235A582-074D-422E-99B5-D6E73350093C}" srcOrd="1" destOrd="0" presId="urn:microsoft.com/office/officeart/2005/8/layout/orgChart1"/>
    <dgm:cxn modelId="{17CC2DA7-FA10-40F9-BDDB-33A175762C59}" type="presParOf" srcId="{E13A04CF-619F-4F78-881C-0EE3DF4F8076}" destId="{C13BAD57-8344-48D1-AB56-19CCDDACF530}" srcOrd="2" destOrd="0" presId="urn:microsoft.com/office/officeart/2005/8/layout/orgChart1"/>
    <dgm:cxn modelId="{B2CD9991-E6BF-4E8E-9E57-AE02D6E60645}" type="presParOf" srcId="{6E666A93-FF9E-4AB5-A77F-D04F50A7BB1D}" destId="{FA1B87DC-973C-4DB9-B09A-D25ACC082932}" srcOrd="2" destOrd="0" presId="urn:microsoft.com/office/officeart/2005/8/layout/orgChart1"/>
    <dgm:cxn modelId="{DA9EF426-4848-419E-9F43-F64F4744891E}" type="presParOf" srcId="{0EB78C6B-25D8-45C0-A1E7-9576EBA40845}" destId="{754A0C3C-09B7-4B7A-B892-C83331E8E2D7}"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BE5B827-E92F-4436-A1A5-2B6089BF9856}" type="doc">
      <dgm:prSet loTypeId="urn:microsoft.com/office/officeart/2005/8/layout/orgChart1" loCatId="hierarchy" qsTypeId="urn:microsoft.com/office/officeart/2005/8/quickstyle/simple4" qsCatId="simple" csTypeId="urn:microsoft.com/office/officeart/2005/8/colors/colorful1" csCatId="colorful" phldr="1"/>
      <dgm:spPr/>
      <dgm:t>
        <a:bodyPr/>
        <a:lstStyle/>
        <a:p>
          <a:endParaRPr lang="en-US"/>
        </a:p>
      </dgm:t>
    </dgm:pt>
    <dgm:pt modelId="{263DF0D2-8878-4B5F-8E5F-B9312B4FC7CB}">
      <dgm:prSet phldrT="[Text]" custT="1"/>
      <dgm:spPr/>
      <dgm:t>
        <a:bodyPr/>
        <a:lstStyle/>
        <a:p>
          <a:r>
            <a:rPr lang="en-US" sz="3600" dirty="0"/>
            <a:t>Overview of AI Approaches</a:t>
          </a:r>
        </a:p>
      </dgm:t>
    </dgm:pt>
    <dgm:pt modelId="{21CDAD68-CB5B-40CC-A561-B5DAA726EDA0}" type="parTrans" cxnId="{2CBA6CB0-C600-4BDB-9D49-60AE82101B00}">
      <dgm:prSet/>
      <dgm:spPr/>
      <dgm:t>
        <a:bodyPr/>
        <a:lstStyle/>
        <a:p>
          <a:endParaRPr lang="en-US"/>
        </a:p>
      </dgm:t>
    </dgm:pt>
    <dgm:pt modelId="{E8233B10-9AC1-4603-9B79-4D58559B341D}" type="sibTrans" cxnId="{2CBA6CB0-C600-4BDB-9D49-60AE82101B00}">
      <dgm:prSet/>
      <dgm:spPr/>
      <dgm:t>
        <a:bodyPr/>
        <a:lstStyle/>
        <a:p>
          <a:endParaRPr lang="en-US"/>
        </a:p>
      </dgm:t>
    </dgm:pt>
    <dgm:pt modelId="{51876BE8-C803-4825-8EBE-F21671F134D3}">
      <dgm:prSet phldrT="[Text]"/>
      <dgm:spPr/>
      <dgm:t>
        <a:bodyPr/>
        <a:lstStyle/>
        <a:p>
          <a:r>
            <a:rPr lang="en-US" dirty="0"/>
            <a:t>Heuristics</a:t>
          </a:r>
        </a:p>
      </dgm:t>
    </dgm:pt>
    <dgm:pt modelId="{83DD766E-7E25-4B41-9452-A87C78C802A4}" type="parTrans" cxnId="{27088B70-9C4A-4948-A334-C9FF977659E8}">
      <dgm:prSet/>
      <dgm:spPr/>
      <dgm:t>
        <a:bodyPr/>
        <a:lstStyle/>
        <a:p>
          <a:endParaRPr lang="en-US"/>
        </a:p>
      </dgm:t>
    </dgm:pt>
    <dgm:pt modelId="{E63CBD2F-AB8A-4D93-8F66-AE0A36652C22}" type="sibTrans" cxnId="{27088B70-9C4A-4948-A334-C9FF977659E8}">
      <dgm:prSet/>
      <dgm:spPr/>
      <dgm:t>
        <a:bodyPr/>
        <a:lstStyle/>
        <a:p>
          <a:endParaRPr lang="en-US"/>
        </a:p>
      </dgm:t>
    </dgm:pt>
    <dgm:pt modelId="{8D4520F2-0C0D-4868-9E18-169B45791F32}">
      <dgm:prSet phldrT="[Text]"/>
      <dgm:spPr/>
      <dgm:t>
        <a:bodyPr/>
        <a:lstStyle/>
        <a:p>
          <a:r>
            <a:rPr lang="en-US" dirty="0"/>
            <a:t>Symbolic</a:t>
          </a:r>
        </a:p>
      </dgm:t>
    </dgm:pt>
    <dgm:pt modelId="{5F5DE99F-81F8-4CC1-8BE3-A1D57546D7BA}" type="parTrans" cxnId="{EA00C9DF-F2F0-476C-9893-7CD0AECFABFF}">
      <dgm:prSet/>
      <dgm:spPr/>
      <dgm:t>
        <a:bodyPr/>
        <a:lstStyle/>
        <a:p>
          <a:endParaRPr lang="en-US"/>
        </a:p>
      </dgm:t>
    </dgm:pt>
    <dgm:pt modelId="{C9E23B9D-EBED-421E-813A-AE3D275DB57C}" type="sibTrans" cxnId="{EA00C9DF-F2F0-476C-9893-7CD0AECFABFF}">
      <dgm:prSet/>
      <dgm:spPr/>
      <dgm:t>
        <a:bodyPr/>
        <a:lstStyle/>
        <a:p>
          <a:endParaRPr lang="en-US"/>
        </a:p>
      </dgm:t>
    </dgm:pt>
    <dgm:pt modelId="{1A790335-E892-447B-8C05-7BD9650014C4}">
      <dgm:prSet phldrT="[Text]"/>
      <dgm:spPr/>
      <dgm:t>
        <a:bodyPr/>
        <a:lstStyle/>
        <a:p>
          <a:r>
            <a:rPr lang="en-US" dirty="0"/>
            <a:t>Search (discrete spaces)</a:t>
          </a:r>
        </a:p>
      </dgm:t>
    </dgm:pt>
    <dgm:pt modelId="{285EA868-F6C9-4046-80B5-174479327B46}" type="parTrans" cxnId="{ED4CD76F-E08E-4220-B506-0C7ED49FE1FE}">
      <dgm:prSet/>
      <dgm:spPr/>
      <dgm:t>
        <a:bodyPr/>
        <a:lstStyle/>
        <a:p>
          <a:endParaRPr lang="en-US"/>
        </a:p>
      </dgm:t>
    </dgm:pt>
    <dgm:pt modelId="{02ED574B-A8AF-42E2-BA00-3DB7AF51A851}" type="sibTrans" cxnId="{ED4CD76F-E08E-4220-B506-0C7ED49FE1FE}">
      <dgm:prSet/>
      <dgm:spPr/>
      <dgm:t>
        <a:bodyPr/>
        <a:lstStyle/>
        <a:p>
          <a:endParaRPr lang="en-US"/>
        </a:p>
      </dgm:t>
    </dgm:pt>
    <dgm:pt modelId="{7C468D33-018B-4E13-B61E-0999D31D3554}">
      <dgm:prSet phldrT="[Text]"/>
      <dgm:spPr/>
      <dgm:t>
        <a:bodyPr/>
        <a:lstStyle/>
        <a:p>
          <a:r>
            <a:rPr lang="en-US" dirty="0"/>
            <a:t>Machine Learning</a:t>
          </a:r>
        </a:p>
      </dgm:t>
    </dgm:pt>
    <dgm:pt modelId="{5B22585D-4C09-4FDC-9F95-D3CC7556E716}" type="parTrans" cxnId="{AC3EF37A-EBF1-4723-90B9-737797B51445}">
      <dgm:prSet/>
      <dgm:spPr/>
      <dgm:t>
        <a:bodyPr/>
        <a:lstStyle/>
        <a:p>
          <a:endParaRPr lang="en-US"/>
        </a:p>
      </dgm:t>
    </dgm:pt>
    <dgm:pt modelId="{5AF31B05-7CB3-4DE2-90B9-0A345099FA89}" type="sibTrans" cxnId="{AC3EF37A-EBF1-4723-90B9-737797B51445}">
      <dgm:prSet/>
      <dgm:spPr/>
      <dgm:t>
        <a:bodyPr/>
        <a:lstStyle/>
        <a:p>
          <a:endParaRPr lang="en-US"/>
        </a:p>
      </dgm:t>
    </dgm:pt>
    <dgm:pt modelId="{766C96B5-4CE1-4604-B455-04DFD467E8C6}">
      <dgm:prSet phldrT="[Text]"/>
      <dgm:spPr/>
      <dgm:t>
        <a:bodyPr/>
        <a:lstStyle/>
        <a:p>
          <a:r>
            <a:rPr lang="en-US" dirty="0"/>
            <a:t>Unsupervised</a:t>
          </a:r>
        </a:p>
      </dgm:t>
    </dgm:pt>
    <dgm:pt modelId="{C87F7A71-6521-4AB3-BFCC-02D8F0AC1F46}" type="parTrans" cxnId="{7B41C2A9-955F-456D-B660-BA6297A5F744}">
      <dgm:prSet/>
      <dgm:spPr/>
      <dgm:t>
        <a:bodyPr/>
        <a:lstStyle/>
        <a:p>
          <a:endParaRPr lang="en-US"/>
        </a:p>
      </dgm:t>
    </dgm:pt>
    <dgm:pt modelId="{373EC38C-1944-4929-AB66-F32C39EAFE3C}" type="sibTrans" cxnId="{7B41C2A9-955F-456D-B660-BA6297A5F744}">
      <dgm:prSet/>
      <dgm:spPr/>
      <dgm:t>
        <a:bodyPr/>
        <a:lstStyle/>
        <a:p>
          <a:endParaRPr lang="en-US"/>
        </a:p>
      </dgm:t>
    </dgm:pt>
    <dgm:pt modelId="{D83ABA5C-0392-4DAB-97E3-B6E57B99A883}">
      <dgm:prSet phldrT="[Text]"/>
      <dgm:spPr/>
      <dgm:t>
        <a:bodyPr/>
        <a:lstStyle/>
        <a:p>
          <a:r>
            <a:rPr lang="en-US" dirty="0"/>
            <a:t>Artificial Neural Network</a:t>
          </a:r>
        </a:p>
      </dgm:t>
    </dgm:pt>
    <dgm:pt modelId="{F3447474-61F2-48BB-BF6A-2D5287ABA4F8}" type="parTrans" cxnId="{915E55B4-0F6F-4C3B-BB04-5A3B335C0AF8}">
      <dgm:prSet/>
      <dgm:spPr/>
      <dgm:t>
        <a:bodyPr/>
        <a:lstStyle/>
        <a:p>
          <a:endParaRPr lang="en-US"/>
        </a:p>
      </dgm:t>
    </dgm:pt>
    <dgm:pt modelId="{99531587-EA44-47BC-8468-C1FA9981EE8B}" type="sibTrans" cxnId="{915E55B4-0F6F-4C3B-BB04-5A3B335C0AF8}">
      <dgm:prSet/>
      <dgm:spPr/>
      <dgm:t>
        <a:bodyPr/>
        <a:lstStyle/>
        <a:p>
          <a:endParaRPr lang="en-US"/>
        </a:p>
      </dgm:t>
    </dgm:pt>
    <dgm:pt modelId="{0B39ECFC-303A-4009-A191-9800A9D63F24}">
      <dgm:prSet phldrT="[Text]"/>
      <dgm:spPr/>
      <dgm:t>
        <a:bodyPr/>
        <a:lstStyle/>
        <a:p>
          <a:r>
            <a:rPr lang="en-US" dirty="0"/>
            <a:t>CNN</a:t>
          </a:r>
        </a:p>
      </dgm:t>
    </dgm:pt>
    <dgm:pt modelId="{4FD32E34-9E75-468A-AF2B-A7CC13E5B61B}" type="parTrans" cxnId="{609B60B6-1A08-4D7C-AFBE-C4482938CE04}">
      <dgm:prSet/>
      <dgm:spPr/>
      <dgm:t>
        <a:bodyPr/>
        <a:lstStyle/>
        <a:p>
          <a:endParaRPr lang="en-US"/>
        </a:p>
      </dgm:t>
    </dgm:pt>
    <dgm:pt modelId="{8E29ECF9-BA93-48FA-9563-D78505E7D159}" type="sibTrans" cxnId="{609B60B6-1A08-4D7C-AFBE-C4482938CE04}">
      <dgm:prSet/>
      <dgm:spPr/>
      <dgm:t>
        <a:bodyPr/>
        <a:lstStyle/>
        <a:p>
          <a:endParaRPr lang="en-US"/>
        </a:p>
      </dgm:t>
    </dgm:pt>
    <dgm:pt modelId="{9617DADE-0E8F-4AB3-8D71-99D1287EEB4D}">
      <dgm:prSet phldrT="[Text]"/>
      <dgm:spPr/>
      <dgm:t>
        <a:bodyPr/>
        <a:lstStyle/>
        <a:p>
          <a:r>
            <a:rPr lang="en-US" dirty="0"/>
            <a:t>RNN</a:t>
          </a:r>
        </a:p>
      </dgm:t>
    </dgm:pt>
    <dgm:pt modelId="{84E1458A-EAD2-4A3C-8051-EE84E803A444}" type="parTrans" cxnId="{7B04EA3F-8E91-4BF6-A978-20528A73D925}">
      <dgm:prSet/>
      <dgm:spPr/>
      <dgm:t>
        <a:bodyPr/>
        <a:lstStyle/>
        <a:p>
          <a:endParaRPr lang="en-US"/>
        </a:p>
      </dgm:t>
    </dgm:pt>
    <dgm:pt modelId="{0353B364-7BCA-49E0-9998-41900272F428}" type="sibTrans" cxnId="{7B04EA3F-8E91-4BF6-A978-20528A73D925}">
      <dgm:prSet/>
      <dgm:spPr/>
      <dgm:t>
        <a:bodyPr/>
        <a:lstStyle/>
        <a:p>
          <a:endParaRPr lang="en-US"/>
        </a:p>
      </dgm:t>
    </dgm:pt>
    <dgm:pt modelId="{4E7947FB-55BA-4E8F-9002-DA287441DE01}">
      <dgm:prSet phldrT="[Text]"/>
      <dgm:spPr/>
      <dgm:t>
        <a:bodyPr/>
        <a:lstStyle/>
        <a:p>
          <a:r>
            <a:rPr lang="en-US" dirty="0"/>
            <a:t>LSTM</a:t>
          </a:r>
        </a:p>
      </dgm:t>
    </dgm:pt>
    <dgm:pt modelId="{AE418242-A5FF-482A-9CE7-C3CEAE64F69B}" type="parTrans" cxnId="{24133249-59E7-4AC1-80ED-94071244164B}">
      <dgm:prSet/>
      <dgm:spPr/>
      <dgm:t>
        <a:bodyPr/>
        <a:lstStyle/>
        <a:p>
          <a:endParaRPr lang="en-US"/>
        </a:p>
      </dgm:t>
    </dgm:pt>
    <dgm:pt modelId="{7A51608C-8C86-4CEB-9356-0EEE5AE2C1C2}" type="sibTrans" cxnId="{24133249-59E7-4AC1-80ED-94071244164B}">
      <dgm:prSet/>
      <dgm:spPr/>
      <dgm:t>
        <a:bodyPr/>
        <a:lstStyle/>
        <a:p>
          <a:endParaRPr lang="en-US"/>
        </a:p>
      </dgm:t>
    </dgm:pt>
    <dgm:pt modelId="{08FBF36C-F51A-47DB-A21D-569DED0114F7}">
      <dgm:prSet phldrT="[Text]"/>
      <dgm:spPr/>
      <dgm:t>
        <a:bodyPr/>
        <a:lstStyle/>
        <a:p>
          <a:r>
            <a:rPr lang="en-US" dirty="0"/>
            <a:t>Autoencoders</a:t>
          </a:r>
        </a:p>
      </dgm:t>
    </dgm:pt>
    <dgm:pt modelId="{B472003E-C149-4DE9-8611-1E38503854C6}" type="parTrans" cxnId="{D76214D7-2A47-44EC-B984-388A8FC46109}">
      <dgm:prSet/>
      <dgm:spPr/>
      <dgm:t>
        <a:bodyPr/>
        <a:lstStyle/>
        <a:p>
          <a:endParaRPr lang="en-US"/>
        </a:p>
      </dgm:t>
    </dgm:pt>
    <dgm:pt modelId="{131957D2-F21C-4062-B816-8BCBD2B5492E}" type="sibTrans" cxnId="{D76214D7-2A47-44EC-B984-388A8FC46109}">
      <dgm:prSet/>
      <dgm:spPr/>
      <dgm:t>
        <a:bodyPr/>
        <a:lstStyle/>
        <a:p>
          <a:endParaRPr lang="en-US"/>
        </a:p>
      </dgm:t>
    </dgm:pt>
    <dgm:pt modelId="{68A283EE-B1C8-477B-94A0-490F39569ABD}">
      <dgm:prSet phldrT="[Text]"/>
      <dgm:spPr/>
      <dgm:t>
        <a:bodyPr/>
        <a:lstStyle/>
        <a:p>
          <a:r>
            <a:rPr lang="en-US" dirty="0"/>
            <a:t>Transformers</a:t>
          </a:r>
        </a:p>
      </dgm:t>
    </dgm:pt>
    <dgm:pt modelId="{C46020AB-263C-4CCE-A77E-D9EFD1E2F1AE}" type="parTrans" cxnId="{44A80049-9035-4926-A664-B5C9245494B8}">
      <dgm:prSet/>
      <dgm:spPr/>
      <dgm:t>
        <a:bodyPr/>
        <a:lstStyle/>
        <a:p>
          <a:endParaRPr lang="en-US"/>
        </a:p>
      </dgm:t>
    </dgm:pt>
    <dgm:pt modelId="{20AB91CD-05F5-4F5D-B054-84213A7FEB7C}" type="sibTrans" cxnId="{44A80049-9035-4926-A664-B5C9245494B8}">
      <dgm:prSet/>
      <dgm:spPr/>
      <dgm:t>
        <a:bodyPr/>
        <a:lstStyle/>
        <a:p>
          <a:endParaRPr lang="en-US"/>
        </a:p>
      </dgm:t>
    </dgm:pt>
    <dgm:pt modelId="{4275E7A5-2F14-4BEC-94BB-E6B1D720F23C}">
      <dgm:prSet phldrT="[Text]"/>
      <dgm:spPr/>
      <dgm:t>
        <a:bodyPr/>
        <a:lstStyle/>
        <a:p>
          <a:r>
            <a:rPr lang="en-US" dirty="0"/>
            <a:t>Regression</a:t>
          </a:r>
        </a:p>
      </dgm:t>
    </dgm:pt>
    <dgm:pt modelId="{894C01E0-385E-4211-B9D6-6044742FEEAC}" type="parTrans" cxnId="{42B0B00C-EFBD-4492-9427-9111D7AF7DFD}">
      <dgm:prSet/>
      <dgm:spPr/>
      <dgm:t>
        <a:bodyPr/>
        <a:lstStyle/>
        <a:p>
          <a:endParaRPr lang="en-US"/>
        </a:p>
      </dgm:t>
    </dgm:pt>
    <dgm:pt modelId="{635ED009-2888-4281-8A0A-9DFBE1093CBB}" type="sibTrans" cxnId="{42B0B00C-EFBD-4492-9427-9111D7AF7DFD}">
      <dgm:prSet/>
      <dgm:spPr/>
      <dgm:t>
        <a:bodyPr/>
        <a:lstStyle/>
        <a:p>
          <a:endParaRPr lang="en-US"/>
        </a:p>
      </dgm:t>
    </dgm:pt>
    <dgm:pt modelId="{8FA6F6B4-431A-4110-B17A-2E010DBC104A}">
      <dgm:prSet phldrT="[Text]"/>
      <dgm:spPr/>
      <dgm:t>
        <a:bodyPr/>
        <a:lstStyle/>
        <a:p>
          <a:r>
            <a:rPr lang="en-US" dirty="0"/>
            <a:t>Classification</a:t>
          </a:r>
        </a:p>
      </dgm:t>
    </dgm:pt>
    <dgm:pt modelId="{05A9713F-30C5-4080-BC91-36317CC6F711}" type="parTrans" cxnId="{ED965A90-818B-4D01-8862-438509755C7A}">
      <dgm:prSet/>
      <dgm:spPr/>
      <dgm:t>
        <a:bodyPr/>
        <a:lstStyle/>
        <a:p>
          <a:endParaRPr lang="en-US"/>
        </a:p>
      </dgm:t>
    </dgm:pt>
    <dgm:pt modelId="{28332D02-8C36-45E3-96A1-F8FC46E58B6D}" type="sibTrans" cxnId="{ED965A90-818B-4D01-8862-438509755C7A}">
      <dgm:prSet/>
      <dgm:spPr/>
      <dgm:t>
        <a:bodyPr/>
        <a:lstStyle/>
        <a:p>
          <a:endParaRPr lang="en-US"/>
        </a:p>
      </dgm:t>
    </dgm:pt>
    <dgm:pt modelId="{71D63C83-EF62-4B03-9302-693CFB78A204}">
      <dgm:prSet phldrT="[Text]"/>
      <dgm:spPr/>
      <dgm:t>
        <a:bodyPr/>
        <a:lstStyle/>
        <a:p>
          <a:r>
            <a:rPr lang="en-US" dirty="0"/>
            <a:t>Support Vector Machines SVM</a:t>
          </a:r>
        </a:p>
      </dgm:t>
    </dgm:pt>
    <dgm:pt modelId="{300CAA6E-CA26-4F9D-A61B-60016F70CFA7}" type="parTrans" cxnId="{965C9FA9-FF39-452E-8152-2D230D9EF572}">
      <dgm:prSet/>
      <dgm:spPr/>
      <dgm:t>
        <a:bodyPr/>
        <a:lstStyle/>
        <a:p>
          <a:endParaRPr lang="en-US"/>
        </a:p>
      </dgm:t>
    </dgm:pt>
    <dgm:pt modelId="{E154E285-8062-46B4-81E5-98A06ADBCA25}" type="sibTrans" cxnId="{965C9FA9-FF39-452E-8152-2D230D9EF572}">
      <dgm:prSet/>
      <dgm:spPr/>
      <dgm:t>
        <a:bodyPr/>
        <a:lstStyle/>
        <a:p>
          <a:endParaRPr lang="en-US"/>
        </a:p>
      </dgm:t>
    </dgm:pt>
    <dgm:pt modelId="{62614D44-35C6-4ACD-BC2D-01BB051A6205}">
      <dgm:prSet phldrT="[Text]"/>
      <dgm:spPr/>
      <dgm:t>
        <a:bodyPr/>
        <a:lstStyle/>
        <a:p>
          <a:r>
            <a:rPr lang="en-US" dirty="0"/>
            <a:t>Markov process</a:t>
          </a:r>
        </a:p>
      </dgm:t>
    </dgm:pt>
    <dgm:pt modelId="{780A24F9-F94D-4B02-987E-C51DBB1CAD83}" type="parTrans" cxnId="{2DFD5560-363E-47AE-B5ED-562C04F7D207}">
      <dgm:prSet/>
      <dgm:spPr/>
      <dgm:t>
        <a:bodyPr/>
        <a:lstStyle/>
        <a:p>
          <a:endParaRPr lang="en-US"/>
        </a:p>
      </dgm:t>
    </dgm:pt>
    <dgm:pt modelId="{C5E1E88A-5E1F-4B01-AF63-362C6F129FA2}" type="sibTrans" cxnId="{2DFD5560-363E-47AE-B5ED-562C04F7D207}">
      <dgm:prSet/>
      <dgm:spPr/>
      <dgm:t>
        <a:bodyPr/>
        <a:lstStyle/>
        <a:p>
          <a:endParaRPr lang="en-US"/>
        </a:p>
      </dgm:t>
    </dgm:pt>
    <dgm:pt modelId="{65569C53-C002-4E86-85D4-A1EE408C0F93}">
      <dgm:prSet phldrT="[Text]"/>
      <dgm:spPr/>
      <dgm:t>
        <a:bodyPr/>
        <a:lstStyle/>
        <a:p>
          <a:r>
            <a:rPr lang="en-US" dirty="0"/>
            <a:t>Bayesian</a:t>
          </a:r>
        </a:p>
      </dgm:t>
    </dgm:pt>
    <dgm:pt modelId="{1F9D2265-60E2-4997-925E-9E7FAF0FD5F4}" type="parTrans" cxnId="{4EBFC06D-760B-4D3A-BFFD-0F75CEB50A2D}">
      <dgm:prSet/>
      <dgm:spPr/>
      <dgm:t>
        <a:bodyPr/>
        <a:lstStyle/>
        <a:p>
          <a:endParaRPr lang="en-US"/>
        </a:p>
      </dgm:t>
    </dgm:pt>
    <dgm:pt modelId="{4EEC28B0-A624-4934-A737-4B4A92EF54D6}" type="sibTrans" cxnId="{4EBFC06D-760B-4D3A-BFFD-0F75CEB50A2D}">
      <dgm:prSet/>
      <dgm:spPr/>
      <dgm:t>
        <a:bodyPr/>
        <a:lstStyle/>
        <a:p>
          <a:endParaRPr lang="en-US"/>
        </a:p>
      </dgm:t>
    </dgm:pt>
    <dgm:pt modelId="{62004E43-BD4F-4B3C-82A9-3563401D0297}">
      <dgm:prSet phldrT="[Text]"/>
      <dgm:spPr/>
      <dgm:t>
        <a:bodyPr/>
        <a:lstStyle/>
        <a:p>
          <a:r>
            <a:rPr lang="en-US" dirty="0"/>
            <a:t>Logical inference</a:t>
          </a:r>
        </a:p>
      </dgm:t>
    </dgm:pt>
    <dgm:pt modelId="{5D1390A5-AA8E-4C44-86B0-ECCDB6290B38}" type="parTrans" cxnId="{264F35FE-5CA6-4E6F-88FA-7059E4BE74FE}">
      <dgm:prSet/>
      <dgm:spPr/>
      <dgm:t>
        <a:bodyPr/>
        <a:lstStyle/>
        <a:p>
          <a:endParaRPr lang="en-US"/>
        </a:p>
      </dgm:t>
    </dgm:pt>
    <dgm:pt modelId="{5722DE98-BA2C-4F37-A553-075991D5E40A}" type="sibTrans" cxnId="{264F35FE-5CA6-4E6F-88FA-7059E4BE74FE}">
      <dgm:prSet/>
      <dgm:spPr/>
      <dgm:t>
        <a:bodyPr/>
        <a:lstStyle/>
        <a:p>
          <a:endParaRPr lang="en-US"/>
        </a:p>
      </dgm:t>
    </dgm:pt>
    <dgm:pt modelId="{97213256-DA6F-44B2-BCEB-EAA20285A6E9}">
      <dgm:prSet phldrT="[Text]"/>
      <dgm:spPr/>
      <dgm:t>
        <a:bodyPr/>
        <a:lstStyle/>
        <a:p>
          <a:r>
            <a:rPr lang="en-US" dirty="0"/>
            <a:t>Knowledge representation</a:t>
          </a:r>
        </a:p>
      </dgm:t>
    </dgm:pt>
    <dgm:pt modelId="{3A3EA6F7-20DB-4DC0-831B-C7E3F09C4253}" type="parTrans" cxnId="{5F08A30F-2449-4A72-81F3-6927536AAD7E}">
      <dgm:prSet/>
      <dgm:spPr/>
      <dgm:t>
        <a:bodyPr/>
        <a:lstStyle/>
        <a:p>
          <a:endParaRPr lang="en-US"/>
        </a:p>
      </dgm:t>
    </dgm:pt>
    <dgm:pt modelId="{7D2D9E3D-B1AF-4481-B793-E4D4D0EAEA62}" type="sibTrans" cxnId="{5F08A30F-2449-4A72-81F3-6927536AAD7E}">
      <dgm:prSet/>
      <dgm:spPr/>
      <dgm:t>
        <a:bodyPr/>
        <a:lstStyle/>
        <a:p>
          <a:endParaRPr lang="en-US"/>
        </a:p>
      </dgm:t>
    </dgm:pt>
    <dgm:pt modelId="{FD7DF7DA-15B2-41D4-BC56-F6FC45D528DA}">
      <dgm:prSet phldrT="[Text]"/>
      <dgm:spPr/>
      <dgm:t>
        <a:bodyPr/>
        <a:lstStyle/>
        <a:p>
          <a:r>
            <a:rPr lang="en-US" dirty="0"/>
            <a:t>Rule-based</a:t>
          </a:r>
        </a:p>
      </dgm:t>
    </dgm:pt>
    <dgm:pt modelId="{FCEC82E2-DFD6-467E-9008-4C1C48EF11D6}" type="parTrans" cxnId="{10222EE4-848B-47B5-A64B-0F3205DF6F4E}">
      <dgm:prSet/>
      <dgm:spPr/>
      <dgm:t>
        <a:bodyPr/>
        <a:lstStyle/>
        <a:p>
          <a:endParaRPr lang="en-US"/>
        </a:p>
      </dgm:t>
    </dgm:pt>
    <dgm:pt modelId="{CF8204F2-D674-4719-BA9B-70A54BB2E81D}" type="sibTrans" cxnId="{10222EE4-848B-47B5-A64B-0F3205DF6F4E}">
      <dgm:prSet/>
      <dgm:spPr/>
      <dgm:t>
        <a:bodyPr/>
        <a:lstStyle/>
        <a:p>
          <a:endParaRPr lang="en-US"/>
        </a:p>
      </dgm:t>
    </dgm:pt>
    <dgm:pt modelId="{C457A5EA-3E68-4DEA-944F-B5B1C28822D9}">
      <dgm:prSet phldrT="[Text]"/>
      <dgm:spPr/>
      <dgm:t>
        <a:bodyPr/>
        <a:lstStyle/>
        <a:p>
          <a:r>
            <a:rPr lang="en-US" dirty="0"/>
            <a:t>Game playing</a:t>
          </a:r>
        </a:p>
      </dgm:t>
    </dgm:pt>
    <dgm:pt modelId="{EDBB7FAE-9B13-404F-8864-5F4F3CE243C7}" type="parTrans" cxnId="{2A8F4631-6F62-450F-B20F-24998201D8AC}">
      <dgm:prSet/>
      <dgm:spPr/>
      <dgm:t>
        <a:bodyPr/>
        <a:lstStyle/>
        <a:p>
          <a:endParaRPr lang="en-US"/>
        </a:p>
      </dgm:t>
    </dgm:pt>
    <dgm:pt modelId="{B70A5900-7670-4571-A4CD-81F515621FF8}" type="sibTrans" cxnId="{2A8F4631-6F62-450F-B20F-24998201D8AC}">
      <dgm:prSet/>
      <dgm:spPr/>
      <dgm:t>
        <a:bodyPr/>
        <a:lstStyle/>
        <a:p>
          <a:endParaRPr lang="en-US"/>
        </a:p>
      </dgm:t>
    </dgm:pt>
    <dgm:pt modelId="{6BA9B8DE-FFC2-4ABB-B214-1E9028B70397}">
      <dgm:prSet phldrT="[Text]"/>
      <dgm:spPr/>
      <dgm:t>
        <a:bodyPr/>
        <a:lstStyle/>
        <a:p>
          <a:r>
            <a:rPr lang="en-US" dirty="0"/>
            <a:t>Expert Systems</a:t>
          </a:r>
        </a:p>
      </dgm:t>
    </dgm:pt>
    <dgm:pt modelId="{3BD056D3-D6FC-4BFA-910B-9562205BB969}" type="parTrans" cxnId="{596164C9-DEFF-4CD3-9974-5F08C86CCE55}">
      <dgm:prSet/>
      <dgm:spPr/>
      <dgm:t>
        <a:bodyPr/>
        <a:lstStyle/>
        <a:p>
          <a:endParaRPr lang="en-US"/>
        </a:p>
      </dgm:t>
    </dgm:pt>
    <dgm:pt modelId="{4C3BF70F-BA75-4A13-B3BE-17C0433C9072}" type="sibTrans" cxnId="{596164C9-DEFF-4CD3-9974-5F08C86CCE55}">
      <dgm:prSet/>
      <dgm:spPr/>
      <dgm:t>
        <a:bodyPr/>
        <a:lstStyle/>
        <a:p>
          <a:endParaRPr lang="en-US"/>
        </a:p>
      </dgm:t>
    </dgm:pt>
    <dgm:pt modelId="{B4E509E2-883D-4B4B-8D33-1CB382FA12C5}">
      <dgm:prSet phldrT="[Text]"/>
      <dgm:spPr/>
      <dgm:t>
        <a:bodyPr/>
        <a:lstStyle/>
        <a:p>
          <a:r>
            <a:rPr lang="en-US" dirty="0"/>
            <a:t>Fuzzy Logic</a:t>
          </a:r>
        </a:p>
      </dgm:t>
    </dgm:pt>
    <dgm:pt modelId="{C7061D61-1CAA-4343-A151-129CFD3BDF44}" type="parTrans" cxnId="{CC141733-9DB7-4715-94CC-11D1EA12D3C9}">
      <dgm:prSet/>
      <dgm:spPr/>
      <dgm:t>
        <a:bodyPr/>
        <a:lstStyle/>
        <a:p>
          <a:endParaRPr lang="en-US"/>
        </a:p>
      </dgm:t>
    </dgm:pt>
    <dgm:pt modelId="{22547228-A8E3-421C-8EE8-3DAE7B70E3B5}" type="sibTrans" cxnId="{CC141733-9DB7-4715-94CC-11D1EA12D3C9}">
      <dgm:prSet/>
      <dgm:spPr/>
      <dgm:t>
        <a:bodyPr/>
        <a:lstStyle/>
        <a:p>
          <a:endParaRPr lang="en-US"/>
        </a:p>
      </dgm:t>
    </dgm:pt>
    <dgm:pt modelId="{F4CEEA35-E7AC-47D7-A62C-BD6DD31F82FA}">
      <dgm:prSet phldrT="[Text]"/>
      <dgm:spPr/>
      <dgm:t>
        <a:bodyPr/>
        <a:lstStyle/>
        <a:p>
          <a:r>
            <a:rPr lang="en-US" dirty="0"/>
            <a:t>Ontologies</a:t>
          </a:r>
        </a:p>
      </dgm:t>
    </dgm:pt>
    <dgm:pt modelId="{D7DCF071-0549-4667-A437-9C8B15D03081}" type="parTrans" cxnId="{7804D61D-C613-400B-9642-EBC2E8803BBD}">
      <dgm:prSet/>
      <dgm:spPr/>
      <dgm:t>
        <a:bodyPr/>
        <a:lstStyle/>
        <a:p>
          <a:endParaRPr lang="en-US"/>
        </a:p>
      </dgm:t>
    </dgm:pt>
    <dgm:pt modelId="{60E3EBCE-14FE-4722-8D82-D5639FB522F8}" type="sibTrans" cxnId="{7804D61D-C613-400B-9642-EBC2E8803BBD}">
      <dgm:prSet/>
      <dgm:spPr/>
      <dgm:t>
        <a:bodyPr/>
        <a:lstStyle/>
        <a:p>
          <a:endParaRPr lang="en-US"/>
        </a:p>
      </dgm:t>
    </dgm:pt>
    <dgm:pt modelId="{6247CE87-FB29-4454-8E13-628490E063F3}">
      <dgm:prSet phldrT="[Text]"/>
      <dgm:spPr/>
      <dgm:t>
        <a:bodyPr/>
        <a:lstStyle/>
        <a:p>
          <a:r>
            <a:rPr lang="en-US" dirty="0"/>
            <a:t>Semantic web</a:t>
          </a:r>
        </a:p>
      </dgm:t>
    </dgm:pt>
    <dgm:pt modelId="{4C88687F-AC04-45AA-9935-03C7B74B5110}" type="parTrans" cxnId="{503D05B5-FEAC-4073-8352-CD170C0A0B3D}">
      <dgm:prSet/>
      <dgm:spPr/>
      <dgm:t>
        <a:bodyPr/>
        <a:lstStyle/>
        <a:p>
          <a:endParaRPr lang="en-US"/>
        </a:p>
      </dgm:t>
    </dgm:pt>
    <dgm:pt modelId="{B852A6ED-6860-47FF-9738-1D9BA46239BA}" type="sibTrans" cxnId="{503D05B5-FEAC-4073-8352-CD170C0A0B3D}">
      <dgm:prSet/>
      <dgm:spPr/>
      <dgm:t>
        <a:bodyPr/>
        <a:lstStyle/>
        <a:p>
          <a:endParaRPr lang="en-US"/>
        </a:p>
      </dgm:t>
    </dgm:pt>
    <dgm:pt modelId="{FE499303-1C00-47A1-A12B-47BF9F83438C}">
      <dgm:prSet phldrT="[Text]"/>
      <dgm:spPr/>
      <dgm:t>
        <a:bodyPr/>
        <a:lstStyle/>
        <a:p>
          <a:r>
            <a:rPr lang="en-US" dirty="0"/>
            <a:t>Supervised</a:t>
          </a:r>
        </a:p>
      </dgm:t>
    </dgm:pt>
    <dgm:pt modelId="{D0836475-2138-4AAB-97FC-F505DB43BD85}" type="parTrans" cxnId="{167D26BC-A498-4E36-ACB3-F7D85B354EAE}">
      <dgm:prSet/>
      <dgm:spPr/>
      <dgm:t>
        <a:bodyPr/>
        <a:lstStyle/>
        <a:p>
          <a:endParaRPr lang="en-US"/>
        </a:p>
      </dgm:t>
    </dgm:pt>
    <dgm:pt modelId="{FD391A33-B099-4B6F-991C-289575B147D4}" type="sibTrans" cxnId="{167D26BC-A498-4E36-ACB3-F7D85B354EAE}">
      <dgm:prSet/>
      <dgm:spPr/>
      <dgm:t>
        <a:bodyPr/>
        <a:lstStyle/>
        <a:p>
          <a:endParaRPr lang="en-US"/>
        </a:p>
      </dgm:t>
    </dgm:pt>
    <dgm:pt modelId="{3D5A7E93-3AA5-4ACA-8886-2DF785CD3DE6}">
      <dgm:prSet phldrT="[Text]"/>
      <dgm:spPr/>
      <dgm:t>
        <a:bodyPr/>
        <a:lstStyle/>
        <a:p>
          <a:r>
            <a:rPr lang="en-US"/>
            <a:t>Statistical</a:t>
          </a:r>
          <a:endParaRPr lang="en-US" dirty="0"/>
        </a:p>
      </dgm:t>
    </dgm:pt>
    <dgm:pt modelId="{BDD653C6-1694-48C8-B3F1-A4B3707FB7FE}" type="parTrans" cxnId="{68D30F30-90DA-4791-ACB2-B211600FD2E9}">
      <dgm:prSet/>
      <dgm:spPr/>
      <dgm:t>
        <a:bodyPr/>
        <a:lstStyle/>
        <a:p>
          <a:endParaRPr lang="en-US"/>
        </a:p>
      </dgm:t>
    </dgm:pt>
    <dgm:pt modelId="{621C27D2-302C-44D0-A42A-FCA2157F2963}" type="sibTrans" cxnId="{68D30F30-90DA-4791-ACB2-B211600FD2E9}">
      <dgm:prSet/>
      <dgm:spPr/>
      <dgm:t>
        <a:bodyPr/>
        <a:lstStyle/>
        <a:p>
          <a:endParaRPr lang="en-US"/>
        </a:p>
      </dgm:t>
    </dgm:pt>
    <dgm:pt modelId="{A0D738DE-5E57-45DB-8A5D-CD14F430A848}">
      <dgm:prSet phldrT="[Text]"/>
      <dgm:spPr/>
      <dgm:t>
        <a:bodyPr/>
        <a:lstStyle/>
        <a:p>
          <a:r>
            <a:rPr lang="en-US" dirty="0"/>
            <a:t>Reinforcement learning</a:t>
          </a:r>
        </a:p>
      </dgm:t>
    </dgm:pt>
    <dgm:pt modelId="{18E29A6E-A8B3-4A09-B506-A388DE84E184}" type="parTrans" cxnId="{8EED251A-FB79-4481-8E0B-E33DFCCE7ABE}">
      <dgm:prSet/>
      <dgm:spPr/>
      <dgm:t>
        <a:bodyPr/>
        <a:lstStyle/>
        <a:p>
          <a:endParaRPr lang="en-US"/>
        </a:p>
      </dgm:t>
    </dgm:pt>
    <dgm:pt modelId="{42F4CB01-D47E-4C38-8AA1-C1DAA7F9ED0C}" type="sibTrans" cxnId="{8EED251A-FB79-4481-8E0B-E33DFCCE7ABE}">
      <dgm:prSet/>
      <dgm:spPr/>
      <dgm:t>
        <a:bodyPr/>
        <a:lstStyle/>
        <a:p>
          <a:endParaRPr lang="en-US"/>
        </a:p>
      </dgm:t>
    </dgm:pt>
    <dgm:pt modelId="{CFD67CEC-D35F-4213-BBA5-1D0D236B22AF}">
      <dgm:prSet phldrT="[Text]"/>
      <dgm:spPr/>
      <dgm:t>
        <a:bodyPr/>
        <a:lstStyle/>
        <a:p>
          <a:r>
            <a:rPr lang="en-US" dirty="0"/>
            <a:t>Clustering</a:t>
          </a:r>
        </a:p>
      </dgm:t>
    </dgm:pt>
    <dgm:pt modelId="{27252B05-0F46-42D2-9221-104D27E9B58A}" type="parTrans" cxnId="{4530129A-BF8A-48E7-9B5A-0B3D7BC093B6}">
      <dgm:prSet/>
      <dgm:spPr/>
      <dgm:t>
        <a:bodyPr/>
        <a:lstStyle/>
        <a:p>
          <a:endParaRPr lang="en-US"/>
        </a:p>
      </dgm:t>
    </dgm:pt>
    <dgm:pt modelId="{58C4592F-5BBB-4FD9-B78B-88D092F55FA1}" type="sibTrans" cxnId="{4530129A-BF8A-48E7-9B5A-0B3D7BC093B6}">
      <dgm:prSet/>
      <dgm:spPr/>
      <dgm:t>
        <a:bodyPr/>
        <a:lstStyle/>
        <a:p>
          <a:endParaRPr lang="en-US"/>
        </a:p>
      </dgm:t>
    </dgm:pt>
    <dgm:pt modelId="{4026E6EA-A1BD-4E61-9F0E-F7C779F68CF3}">
      <dgm:prSet phldrT="[Text]"/>
      <dgm:spPr/>
      <dgm:t>
        <a:bodyPr/>
        <a:lstStyle/>
        <a:p>
          <a:r>
            <a:rPr lang="en-US" dirty="0"/>
            <a:t>Association</a:t>
          </a:r>
        </a:p>
      </dgm:t>
    </dgm:pt>
    <dgm:pt modelId="{82571F6F-8DD6-4A2B-AA54-60990F434C32}" type="parTrans" cxnId="{346A86D9-E57D-4801-8FD6-BAA0C86D2F88}">
      <dgm:prSet/>
      <dgm:spPr/>
      <dgm:t>
        <a:bodyPr/>
        <a:lstStyle/>
        <a:p>
          <a:endParaRPr lang="en-US"/>
        </a:p>
      </dgm:t>
    </dgm:pt>
    <dgm:pt modelId="{300DEBAF-6C7F-4230-8713-6DE3DD4F03A8}" type="sibTrans" cxnId="{346A86D9-E57D-4801-8FD6-BAA0C86D2F88}">
      <dgm:prSet/>
      <dgm:spPr/>
      <dgm:t>
        <a:bodyPr/>
        <a:lstStyle/>
        <a:p>
          <a:endParaRPr lang="en-US"/>
        </a:p>
      </dgm:t>
    </dgm:pt>
    <dgm:pt modelId="{95696896-82E6-425C-B75A-2708ED6EA93B}">
      <dgm:prSet phldrT="[Text]"/>
      <dgm:spPr/>
      <dgm:t>
        <a:bodyPr/>
        <a:lstStyle/>
        <a:p>
          <a:r>
            <a:rPr lang="en-US" dirty="0"/>
            <a:t>Dimension Reduction (e.g. PCA)</a:t>
          </a:r>
        </a:p>
      </dgm:t>
    </dgm:pt>
    <dgm:pt modelId="{59DAB7A4-1AEB-44FA-BA96-E7DD376F6A9F}" type="parTrans" cxnId="{A73B139E-3333-4423-B0A1-9BFCC58867FC}">
      <dgm:prSet/>
      <dgm:spPr/>
      <dgm:t>
        <a:bodyPr/>
        <a:lstStyle/>
        <a:p>
          <a:endParaRPr lang="en-US"/>
        </a:p>
      </dgm:t>
    </dgm:pt>
    <dgm:pt modelId="{7D67091F-771C-4356-9D48-5AF18A1D3208}" type="sibTrans" cxnId="{A73B139E-3333-4423-B0A1-9BFCC58867FC}">
      <dgm:prSet/>
      <dgm:spPr/>
      <dgm:t>
        <a:bodyPr/>
        <a:lstStyle/>
        <a:p>
          <a:endParaRPr lang="en-US"/>
        </a:p>
      </dgm:t>
    </dgm:pt>
    <dgm:pt modelId="{9BFC719E-3F76-4667-9272-6D189A56E3B1}">
      <dgm:prSet phldrT="[Text]"/>
      <dgm:spPr/>
      <dgm:t>
        <a:bodyPr/>
        <a:lstStyle/>
        <a:p>
          <a:r>
            <a:rPr lang="en-US" dirty="0"/>
            <a:t>GAN</a:t>
          </a:r>
        </a:p>
      </dgm:t>
    </dgm:pt>
    <dgm:pt modelId="{603386E1-5378-4450-B365-27659A0CB3AA}" type="parTrans" cxnId="{41743B82-5B7F-4CD6-96C7-4A2DCF8566D5}">
      <dgm:prSet/>
      <dgm:spPr/>
      <dgm:t>
        <a:bodyPr/>
        <a:lstStyle/>
        <a:p>
          <a:endParaRPr lang="en-US"/>
        </a:p>
      </dgm:t>
    </dgm:pt>
    <dgm:pt modelId="{AC15C454-26AD-436A-8159-EF7BDB969D21}" type="sibTrans" cxnId="{41743B82-5B7F-4CD6-96C7-4A2DCF8566D5}">
      <dgm:prSet/>
      <dgm:spPr/>
      <dgm:t>
        <a:bodyPr/>
        <a:lstStyle/>
        <a:p>
          <a:endParaRPr lang="en-US"/>
        </a:p>
      </dgm:t>
    </dgm:pt>
    <dgm:pt modelId="{8DE46B05-466E-41B3-AA53-C6FDB6775728}">
      <dgm:prSet/>
      <dgm:spPr/>
      <dgm:t>
        <a:bodyPr/>
        <a:lstStyle/>
        <a:p>
          <a:r>
            <a:rPr lang="en-US" dirty="0"/>
            <a:t>Informed (Heuristic) Search</a:t>
          </a:r>
        </a:p>
      </dgm:t>
    </dgm:pt>
    <dgm:pt modelId="{10914424-5B9D-4579-9419-D1E2973F9826}" type="parTrans" cxnId="{C79EED4E-352A-40F4-8F77-A218FBC46553}">
      <dgm:prSet/>
      <dgm:spPr/>
      <dgm:t>
        <a:bodyPr/>
        <a:lstStyle/>
        <a:p>
          <a:endParaRPr lang="en-US"/>
        </a:p>
      </dgm:t>
    </dgm:pt>
    <dgm:pt modelId="{9024B4C6-E10D-4B29-8E4E-A7DA5D64F611}" type="sibTrans" cxnId="{C79EED4E-352A-40F4-8F77-A218FBC46553}">
      <dgm:prSet/>
      <dgm:spPr/>
      <dgm:t>
        <a:bodyPr/>
        <a:lstStyle/>
        <a:p>
          <a:endParaRPr lang="en-US"/>
        </a:p>
      </dgm:t>
    </dgm:pt>
    <dgm:pt modelId="{9AE70DB7-8B9F-4B8E-8E2F-42DC1CD8ABD2}">
      <dgm:prSet/>
      <dgm:spPr/>
      <dgm:t>
        <a:bodyPr/>
        <a:lstStyle/>
        <a:p>
          <a:r>
            <a:rPr lang="en-US" dirty="0"/>
            <a:t>Minmax Search (can be heuristic search)</a:t>
          </a:r>
        </a:p>
      </dgm:t>
    </dgm:pt>
    <dgm:pt modelId="{927F8AA8-24C8-4327-9A31-BABEE5BC51C7}" type="parTrans" cxnId="{4345E92B-B769-4E1B-BDF4-763C84E41662}">
      <dgm:prSet/>
      <dgm:spPr/>
      <dgm:t>
        <a:bodyPr/>
        <a:lstStyle/>
        <a:p>
          <a:endParaRPr lang="en-US"/>
        </a:p>
      </dgm:t>
    </dgm:pt>
    <dgm:pt modelId="{A1013C8F-CFFF-4095-9E38-FE4ED33E1DF2}" type="sibTrans" cxnId="{4345E92B-B769-4E1B-BDF4-763C84E41662}">
      <dgm:prSet/>
      <dgm:spPr/>
      <dgm:t>
        <a:bodyPr/>
        <a:lstStyle/>
        <a:p>
          <a:endParaRPr lang="en-US"/>
        </a:p>
      </dgm:t>
    </dgm:pt>
    <dgm:pt modelId="{B1072006-0A49-449B-ABC8-F6751825CB1C}">
      <dgm:prSet/>
      <dgm:spPr/>
      <dgm:t>
        <a:bodyPr/>
        <a:lstStyle/>
        <a:p>
          <a:r>
            <a:rPr lang="en-US" dirty="0"/>
            <a:t>A* Search</a:t>
          </a:r>
        </a:p>
      </dgm:t>
    </dgm:pt>
    <dgm:pt modelId="{F2026C93-DB05-429C-9E29-687420B792B6}" type="parTrans" cxnId="{8C8B97AF-3B33-40A1-88B2-FAC512EA98C6}">
      <dgm:prSet/>
      <dgm:spPr/>
      <dgm:t>
        <a:bodyPr/>
        <a:lstStyle/>
        <a:p>
          <a:endParaRPr lang="en-US"/>
        </a:p>
      </dgm:t>
    </dgm:pt>
    <dgm:pt modelId="{DE842D91-3DDF-454E-A8D4-CFA63B33C81C}" type="sibTrans" cxnId="{8C8B97AF-3B33-40A1-88B2-FAC512EA98C6}">
      <dgm:prSet/>
      <dgm:spPr/>
      <dgm:t>
        <a:bodyPr/>
        <a:lstStyle/>
        <a:p>
          <a:endParaRPr lang="en-US"/>
        </a:p>
      </dgm:t>
    </dgm:pt>
    <dgm:pt modelId="{DC664073-F00B-42FB-931C-3EBDE9F83D21}">
      <dgm:prSet/>
      <dgm:spPr/>
      <dgm:t>
        <a:bodyPr/>
        <a:lstStyle/>
        <a:p>
          <a:r>
            <a:rPr lang="en-US" dirty="0"/>
            <a:t>Simulated Annealing</a:t>
          </a:r>
        </a:p>
      </dgm:t>
    </dgm:pt>
    <dgm:pt modelId="{876B7495-6C0D-48CE-B5F8-034BD32B630B}" type="parTrans" cxnId="{4E9CF216-3497-4B48-865A-9F718CA898B1}">
      <dgm:prSet/>
      <dgm:spPr/>
      <dgm:t>
        <a:bodyPr/>
        <a:lstStyle/>
        <a:p>
          <a:endParaRPr lang="en-US"/>
        </a:p>
      </dgm:t>
    </dgm:pt>
    <dgm:pt modelId="{E8812DD4-BC20-4C8F-BACA-BFBCC90B6D80}" type="sibTrans" cxnId="{4E9CF216-3497-4B48-865A-9F718CA898B1}">
      <dgm:prSet/>
      <dgm:spPr/>
      <dgm:t>
        <a:bodyPr/>
        <a:lstStyle/>
        <a:p>
          <a:endParaRPr lang="en-US"/>
        </a:p>
      </dgm:t>
    </dgm:pt>
    <dgm:pt modelId="{B3FB3335-2F53-4AD5-B385-A849FB51C7B1}">
      <dgm:prSet/>
      <dgm:spPr/>
      <dgm:t>
        <a:bodyPr/>
        <a:lstStyle/>
        <a:p>
          <a:r>
            <a:rPr lang="en-US" dirty="0"/>
            <a:t>Traveling Salesman e.g. Dijkstra)</a:t>
          </a:r>
        </a:p>
      </dgm:t>
    </dgm:pt>
    <dgm:pt modelId="{08F9AC41-0E66-4400-9C94-A2A701C2EDD0}" type="parTrans" cxnId="{81169186-348A-4286-BA52-0D526E3B9087}">
      <dgm:prSet/>
      <dgm:spPr/>
      <dgm:t>
        <a:bodyPr/>
        <a:lstStyle/>
        <a:p>
          <a:endParaRPr lang="en-US"/>
        </a:p>
      </dgm:t>
    </dgm:pt>
    <dgm:pt modelId="{1639BB11-FC34-49FE-AFB1-71CA6A564755}" type="sibTrans" cxnId="{81169186-348A-4286-BA52-0D526E3B9087}">
      <dgm:prSet/>
      <dgm:spPr/>
      <dgm:t>
        <a:bodyPr/>
        <a:lstStyle/>
        <a:p>
          <a:endParaRPr lang="en-US"/>
        </a:p>
      </dgm:t>
    </dgm:pt>
    <dgm:pt modelId="{21AABAA5-A69E-4A35-8DE7-B500F1B11019}">
      <dgm:prSet/>
      <dgm:spPr/>
      <dgm:t>
        <a:bodyPr/>
        <a:lstStyle/>
        <a:p>
          <a:r>
            <a:rPr lang="en-US" dirty="0"/>
            <a:t>Uniform Cost</a:t>
          </a:r>
        </a:p>
      </dgm:t>
    </dgm:pt>
    <dgm:pt modelId="{568AAEDE-E47E-46E5-A268-D924E79D6E40}" type="parTrans" cxnId="{59D30F38-FDBE-429E-8AE2-793B74C06A9E}">
      <dgm:prSet/>
      <dgm:spPr/>
      <dgm:t>
        <a:bodyPr/>
        <a:lstStyle/>
        <a:p>
          <a:endParaRPr lang="en-US"/>
        </a:p>
      </dgm:t>
    </dgm:pt>
    <dgm:pt modelId="{8EE71984-672C-4D44-A2EC-06C523A23101}" type="sibTrans" cxnId="{59D30F38-FDBE-429E-8AE2-793B74C06A9E}">
      <dgm:prSet/>
      <dgm:spPr/>
      <dgm:t>
        <a:bodyPr/>
        <a:lstStyle/>
        <a:p>
          <a:endParaRPr lang="en-US"/>
        </a:p>
      </dgm:t>
    </dgm:pt>
    <dgm:pt modelId="{48F50E5F-9ACF-4947-A4EF-CE3714DE01E8}">
      <dgm:prSet/>
      <dgm:spPr/>
      <dgm:t>
        <a:bodyPr/>
        <a:lstStyle/>
        <a:p>
          <a:r>
            <a:rPr lang="en-US" dirty="0"/>
            <a:t>Local Search</a:t>
          </a:r>
        </a:p>
      </dgm:t>
    </dgm:pt>
    <dgm:pt modelId="{99ED51EE-4218-495F-9CED-01A4ACF23306}" type="parTrans" cxnId="{1C899CEA-9489-4A2C-A228-944F0885246D}">
      <dgm:prSet/>
      <dgm:spPr/>
      <dgm:t>
        <a:bodyPr/>
        <a:lstStyle/>
        <a:p>
          <a:endParaRPr lang="en-US"/>
        </a:p>
      </dgm:t>
    </dgm:pt>
    <dgm:pt modelId="{8AE9FE07-8CB0-4D1F-ACE6-0C7B6690B5E1}" type="sibTrans" cxnId="{1C899CEA-9489-4A2C-A228-944F0885246D}">
      <dgm:prSet/>
      <dgm:spPr/>
      <dgm:t>
        <a:bodyPr/>
        <a:lstStyle/>
        <a:p>
          <a:endParaRPr lang="en-US"/>
        </a:p>
      </dgm:t>
    </dgm:pt>
    <dgm:pt modelId="{724FC559-35CB-4246-B7E0-5D6A66ACA6EF}">
      <dgm:prSet/>
      <dgm:spPr/>
      <dgm:t>
        <a:bodyPr/>
        <a:lstStyle/>
        <a:p>
          <a:r>
            <a:rPr lang="en-US" dirty="0"/>
            <a:t>Hill Climbing</a:t>
          </a:r>
        </a:p>
      </dgm:t>
    </dgm:pt>
    <dgm:pt modelId="{297C568B-7C49-48BC-83D2-5163415C3B16}" type="parTrans" cxnId="{D3A97529-B714-49E6-95FB-3E352A2444C5}">
      <dgm:prSet/>
      <dgm:spPr/>
      <dgm:t>
        <a:bodyPr/>
        <a:lstStyle/>
        <a:p>
          <a:endParaRPr lang="en-US"/>
        </a:p>
      </dgm:t>
    </dgm:pt>
    <dgm:pt modelId="{A16C2AE8-A34D-437F-8272-6075B173F1F0}" type="sibTrans" cxnId="{D3A97529-B714-49E6-95FB-3E352A2444C5}">
      <dgm:prSet/>
      <dgm:spPr/>
      <dgm:t>
        <a:bodyPr/>
        <a:lstStyle/>
        <a:p>
          <a:endParaRPr lang="en-US"/>
        </a:p>
      </dgm:t>
    </dgm:pt>
    <dgm:pt modelId="{E9997DE4-0C8B-47C4-AB9A-F3EEBC2ECF01}">
      <dgm:prSet/>
      <dgm:spPr/>
      <dgm:t>
        <a:bodyPr/>
        <a:lstStyle/>
        <a:p>
          <a:r>
            <a:rPr lang="en-US" dirty="0"/>
            <a:t>Best-First (Greedy) Search</a:t>
          </a:r>
        </a:p>
      </dgm:t>
    </dgm:pt>
    <dgm:pt modelId="{B6B0CE2F-FD56-42CA-A68F-21DF0A48FC5F}" type="parTrans" cxnId="{F1231637-5700-4E90-A8DB-E1A80765DBA0}">
      <dgm:prSet/>
      <dgm:spPr/>
      <dgm:t>
        <a:bodyPr/>
        <a:lstStyle/>
        <a:p>
          <a:endParaRPr lang="en-US"/>
        </a:p>
      </dgm:t>
    </dgm:pt>
    <dgm:pt modelId="{43A50FC8-E5A8-4D42-A0E9-16AC0BFC24F9}" type="sibTrans" cxnId="{F1231637-5700-4E90-A8DB-E1A80765DBA0}">
      <dgm:prSet/>
      <dgm:spPr/>
      <dgm:t>
        <a:bodyPr/>
        <a:lstStyle/>
        <a:p>
          <a:endParaRPr lang="en-US"/>
        </a:p>
      </dgm:t>
    </dgm:pt>
    <dgm:pt modelId="{E6184582-0A21-4A6A-B957-6F32AF4AA2DA}">
      <dgm:prSet/>
      <dgm:spPr/>
      <dgm:t>
        <a:bodyPr/>
        <a:lstStyle/>
        <a:p>
          <a:r>
            <a:rPr lang="en-US" dirty="0"/>
            <a:t>Breadth First (BFS)</a:t>
          </a:r>
        </a:p>
      </dgm:t>
    </dgm:pt>
    <dgm:pt modelId="{1F74F6EF-960C-4122-808A-82D7521F3BD7}" type="parTrans" cxnId="{B7DC4C55-ED04-4333-8384-537FCF9199E9}">
      <dgm:prSet/>
      <dgm:spPr/>
      <dgm:t>
        <a:bodyPr/>
        <a:lstStyle/>
        <a:p>
          <a:endParaRPr lang="en-US"/>
        </a:p>
      </dgm:t>
    </dgm:pt>
    <dgm:pt modelId="{274236C6-3B7A-491C-83F9-4B6BA6C73D87}" type="sibTrans" cxnId="{B7DC4C55-ED04-4333-8384-537FCF9199E9}">
      <dgm:prSet/>
      <dgm:spPr/>
      <dgm:t>
        <a:bodyPr/>
        <a:lstStyle/>
        <a:p>
          <a:endParaRPr lang="en-US"/>
        </a:p>
      </dgm:t>
    </dgm:pt>
    <dgm:pt modelId="{B4688DB6-E7E4-4956-AA5B-5099C0BAF4EC}">
      <dgm:prSet/>
      <dgm:spPr/>
      <dgm:t>
        <a:bodyPr/>
        <a:lstStyle/>
        <a:p>
          <a:r>
            <a:rPr lang="en-US" dirty="0"/>
            <a:t>Tabu Search</a:t>
          </a:r>
        </a:p>
      </dgm:t>
    </dgm:pt>
    <dgm:pt modelId="{D5E68C88-4791-4E61-81FF-C23BA971CE21}" type="parTrans" cxnId="{B34AB00F-2615-4C90-9938-ACAA6643D977}">
      <dgm:prSet/>
      <dgm:spPr/>
      <dgm:t>
        <a:bodyPr/>
        <a:lstStyle/>
        <a:p>
          <a:endParaRPr lang="en-US"/>
        </a:p>
      </dgm:t>
    </dgm:pt>
    <dgm:pt modelId="{7CC0F7A7-48A8-4B3B-BF6F-487A21079AC7}" type="sibTrans" cxnId="{B34AB00F-2615-4C90-9938-ACAA6643D977}">
      <dgm:prSet/>
      <dgm:spPr/>
      <dgm:t>
        <a:bodyPr/>
        <a:lstStyle/>
        <a:p>
          <a:endParaRPr lang="en-US"/>
        </a:p>
      </dgm:t>
    </dgm:pt>
    <dgm:pt modelId="{F66BC572-97CB-400F-8D19-59C80F190112}">
      <dgm:prSet/>
      <dgm:spPr/>
      <dgm:t>
        <a:bodyPr/>
        <a:lstStyle/>
        <a:p>
          <a:r>
            <a:rPr lang="en-US" dirty="0"/>
            <a:t>Uninformed (Brute Force) Search</a:t>
          </a:r>
        </a:p>
      </dgm:t>
    </dgm:pt>
    <dgm:pt modelId="{72517B2F-2DB5-483C-99C2-A38C4CA6C6D6}" type="parTrans" cxnId="{FB7F8EFD-F185-4AE0-9DE1-04ECFD00CDC2}">
      <dgm:prSet/>
      <dgm:spPr/>
      <dgm:t>
        <a:bodyPr/>
        <a:lstStyle/>
        <a:p>
          <a:endParaRPr lang="en-US"/>
        </a:p>
      </dgm:t>
    </dgm:pt>
    <dgm:pt modelId="{DEFC605F-E3C4-4B8A-A885-92889769D0A2}" type="sibTrans" cxnId="{FB7F8EFD-F185-4AE0-9DE1-04ECFD00CDC2}">
      <dgm:prSet/>
      <dgm:spPr/>
      <dgm:t>
        <a:bodyPr/>
        <a:lstStyle/>
        <a:p>
          <a:endParaRPr lang="en-US"/>
        </a:p>
      </dgm:t>
    </dgm:pt>
    <dgm:pt modelId="{A351CFE0-B5DC-4AC7-92E0-F407F0D643EA}">
      <dgm:prSet/>
      <dgm:spPr/>
      <dgm:t>
        <a:bodyPr/>
        <a:lstStyle/>
        <a:p>
          <a:r>
            <a:rPr lang="en-US" dirty="0"/>
            <a:t>Depth First (DFS)</a:t>
          </a:r>
        </a:p>
      </dgm:t>
    </dgm:pt>
    <dgm:pt modelId="{53989BDF-D145-4D3C-BEA3-27BCFF61D2C4}" type="parTrans" cxnId="{E279192A-FF15-4550-9AEA-551257799625}">
      <dgm:prSet/>
      <dgm:spPr/>
      <dgm:t>
        <a:bodyPr/>
        <a:lstStyle/>
        <a:p>
          <a:endParaRPr lang="en-US"/>
        </a:p>
      </dgm:t>
    </dgm:pt>
    <dgm:pt modelId="{C0858911-230F-4D6C-BAD7-14C70F2C668D}" type="sibTrans" cxnId="{E279192A-FF15-4550-9AEA-551257799625}">
      <dgm:prSet/>
      <dgm:spPr/>
      <dgm:t>
        <a:bodyPr/>
        <a:lstStyle/>
        <a:p>
          <a:endParaRPr lang="en-US"/>
        </a:p>
      </dgm:t>
    </dgm:pt>
    <dgm:pt modelId="{6ACF457E-FBA8-4B42-9132-BFA0C1A1A40B}">
      <dgm:prSet/>
      <dgm:spPr/>
      <dgm:t>
        <a:bodyPr/>
        <a:lstStyle/>
        <a:p>
          <a:r>
            <a:rPr lang="en-US" dirty="0"/>
            <a:t>Genetic Algorithms</a:t>
          </a:r>
        </a:p>
      </dgm:t>
    </dgm:pt>
    <dgm:pt modelId="{6D5D5DC5-8D0E-4B45-B4C1-8BF2B5921018}" type="sibTrans" cxnId="{13A60EE0-729A-4E36-9188-184729E4F484}">
      <dgm:prSet/>
      <dgm:spPr/>
      <dgm:t>
        <a:bodyPr/>
        <a:lstStyle/>
        <a:p>
          <a:endParaRPr lang="en-US"/>
        </a:p>
      </dgm:t>
    </dgm:pt>
    <dgm:pt modelId="{C64E1472-CC29-40E0-8D87-0707FE8730C6}" type="parTrans" cxnId="{13A60EE0-729A-4E36-9188-184729E4F484}">
      <dgm:prSet/>
      <dgm:spPr/>
      <dgm:t>
        <a:bodyPr/>
        <a:lstStyle/>
        <a:p>
          <a:endParaRPr lang="en-US"/>
        </a:p>
      </dgm:t>
    </dgm:pt>
    <dgm:pt modelId="{393A4566-C633-4C88-A69F-28B8F1B2444B}" type="pres">
      <dgm:prSet presAssocID="{7BE5B827-E92F-4436-A1A5-2B6089BF9856}" presName="hierChild1" presStyleCnt="0">
        <dgm:presLayoutVars>
          <dgm:orgChart val="1"/>
          <dgm:chPref val="1"/>
          <dgm:dir/>
          <dgm:animOne val="branch"/>
          <dgm:animLvl val="lvl"/>
          <dgm:resizeHandles/>
        </dgm:presLayoutVars>
      </dgm:prSet>
      <dgm:spPr/>
    </dgm:pt>
    <dgm:pt modelId="{0EB78C6B-25D8-45C0-A1E7-9576EBA40845}" type="pres">
      <dgm:prSet presAssocID="{263DF0D2-8878-4B5F-8E5F-B9312B4FC7CB}" presName="hierRoot1" presStyleCnt="0">
        <dgm:presLayoutVars>
          <dgm:hierBranch val="init"/>
        </dgm:presLayoutVars>
      </dgm:prSet>
      <dgm:spPr/>
    </dgm:pt>
    <dgm:pt modelId="{682C2DF7-B1D2-4A96-BD30-D5091C51DE5B}" type="pres">
      <dgm:prSet presAssocID="{263DF0D2-8878-4B5F-8E5F-B9312B4FC7CB}" presName="rootComposite1" presStyleCnt="0"/>
      <dgm:spPr/>
    </dgm:pt>
    <dgm:pt modelId="{8C3FF1A0-2004-4716-8E75-1119117DF11F}" type="pres">
      <dgm:prSet presAssocID="{263DF0D2-8878-4B5F-8E5F-B9312B4FC7CB}" presName="rootText1" presStyleLbl="node0" presStyleIdx="0" presStyleCnt="1" custScaleX="805022" custLinFactNeighborX="49014" custLinFactNeighborY="6646">
        <dgm:presLayoutVars>
          <dgm:chPref val="3"/>
        </dgm:presLayoutVars>
      </dgm:prSet>
      <dgm:spPr/>
    </dgm:pt>
    <dgm:pt modelId="{B5DD4317-E5F8-48ED-B7DD-C2E3DA2826E1}" type="pres">
      <dgm:prSet presAssocID="{263DF0D2-8878-4B5F-8E5F-B9312B4FC7CB}" presName="rootConnector1" presStyleLbl="node1" presStyleIdx="0" presStyleCnt="0"/>
      <dgm:spPr/>
    </dgm:pt>
    <dgm:pt modelId="{F629610B-819C-4572-A92B-1AD8641065B0}" type="pres">
      <dgm:prSet presAssocID="{263DF0D2-8878-4B5F-8E5F-B9312B4FC7CB}" presName="hierChild2" presStyleCnt="0"/>
      <dgm:spPr/>
    </dgm:pt>
    <dgm:pt modelId="{03C55AE3-0D6E-4F71-A341-722834456B02}" type="pres">
      <dgm:prSet presAssocID="{83DD766E-7E25-4B41-9452-A87C78C802A4}" presName="Name37" presStyleLbl="parChTrans1D2" presStyleIdx="0" presStyleCnt="3"/>
      <dgm:spPr/>
    </dgm:pt>
    <dgm:pt modelId="{F175754E-AE15-442F-8B5F-D93B0C6156CA}" type="pres">
      <dgm:prSet presAssocID="{51876BE8-C803-4825-8EBE-F21671F134D3}" presName="hierRoot2" presStyleCnt="0">
        <dgm:presLayoutVars>
          <dgm:hierBranch val="init"/>
        </dgm:presLayoutVars>
      </dgm:prSet>
      <dgm:spPr/>
    </dgm:pt>
    <dgm:pt modelId="{B7440549-FD3A-476C-B1E2-1E0DB8C4074A}" type="pres">
      <dgm:prSet presAssocID="{51876BE8-C803-4825-8EBE-F21671F134D3}" presName="rootComposite" presStyleCnt="0"/>
      <dgm:spPr/>
    </dgm:pt>
    <dgm:pt modelId="{7BDD19A1-C9F7-4C82-B34C-422D0A5763F8}" type="pres">
      <dgm:prSet presAssocID="{51876BE8-C803-4825-8EBE-F21671F134D3}" presName="rootText" presStyleLbl="node2" presStyleIdx="0" presStyleCnt="3">
        <dgm:presLayoutVars>
          <dgm:chPref val="3"/>
        </dgm:presLayoutVars>
      </dgm:prSet>
      <dgm:spPr/>
    </dgm:pt>
    <dgm:pt modelId="{8108A65E-17EC-4E27-A90C-A795F323B3F9}" type="pres">
      <dgm:prSet presAssocID="{51876BE8-C803-4825-8EBE-F21671F134D3}" presName="rootConnector" presStyleLbl="node2" presStyleIdx="0" presStyleCnt="3"/>
      <dgm:spPr/>
    </dgm:pt>
    <dgm:pt modelId="{273ED04F-899D-405C-9685-6ED10781E2B0}" type="pres">
      <dgm:prSet presAssocID="{51876BE8-C803-4825-8EBE-F21671F134D3}" presName="hierChild4" presStyleCnt="0"/>
      <dgm:spPr/>
    </dgm:pt>
    <dgm:pt modelId="{A977966B-705F-4E9C-AC01-902E0E250843}" type="pres">
      <dgm:prSet presAssocID="{FCEC82E2-DFD6-467E-9008-4C1C48EF11D6}" presName="Name37" presStyleLbl="parChTrans1D3" presStyleIdx="0" presStyleCnt="8"/>
      <dgm:spPr/>
    </dgm:pt>
    <dgm:pt modelId="{80659A9B-4682-419A-888A-ABDD90850D24}" type="pres">
      <dgm:prSet presAssocID="{FD7DF7DA-15B2-41D4-BC56-F6FC45D528DA}" presName="hierRoot2" presStyleCnt="0">
        <dgm:presLayoutVars>
          <dgm:hierBranch val="init"/>
        </dgm:presLayoutVars>
      </dgm:prSet>
      <dgm:spPr/>
    </dgm:pt>
    <dgm:pt modelId="{B70DDEF4-EAF8-4CC0-B76E-B1CF9D7A8BB5}" type="pres">
      <dgm:prSet presAssocID="{FD7DF7DA-15B2-41D4-BC56-F6FC45D528DA}" presName="rootComposite" presStyleCnt="0"/>
      <dgm:spPr/>
    </dgm:pt>
    <dgm:pt modelId="{DAB00DA7-BE1A-42E4-9731-7818E3EDBA06}" type="pres">
      <dgm:prSet presAssocID="{FD7DF7DA-15B2-41D4-BC56-F6FC45D528DA}" presName="rootText" presStyleLbl="node3" presStyleIdx="0" presStyleCnt="8">
        <dgm:presLayoutVars>
          <dgm:chPref val="3"/>
        </dgm:presLayoutVars>
      </dgm:prSet>
      <dgm:spPr/>
    </dgm:pt>
    <dgm:pt modelId="{06BA485C-6A9F-49EE-9D3C-6BD650107355}" type="pres">
      <dgm:prSet presAssocID="{FD7DF7DA-15B2-41D4-BC56-F6FC45D528DA}" presName="rootConnector" presStyleLbl="node3" presStyleIdx="0" presStyleCnt="8"/>
      <dgm:spPr/>
    </dgm:pt>
    <dgm:pt modelId="{DBD633D3-F23C-46CD-B739-F2988C08C90A}" type="pres">
      <dgm:prSet presAssocID="{FD7DF7DA-15B2-41D4-BC56-F6FC45D528DA}" presName="hierChild4" presStyleCnt="0"/>
      <dgm:spPr/>
    </dgm:pt>
    <dgm:pt modelId="{D7144DAB-C2D2-446D-820C-5F4349475829}" type="pres">
      <dgm:prSet presAssocID="{3BD056D3-D6FC-4BFA-910B-9562205BB969}" presName="Name37" presStyleLbl="parChTrans1D4" presStyleIdx="0" presStyleCnt="34"/>
      <dgm:spPr/>
    </dgm:pt>
    <dgm:pt modelId="{BE5709B4-C00B-4AC9-A744-23F308ED8201}" type="pres">
      <dgm:prSet presAssocID="{6BA9B8DE-FFC2-4ABB-B214-1E9028B70397}" presName="hierRoot2" presStyleCnt="0">
        <dgm:presLayoutVars>
          <dgm:hierBranch val="init"/>
        </dgm:presLayoutVars>
      </dgm:prSet>
      <dgm:spPr/>
    </dgm:pt>
    <dgm:pt modelId="{BF7BC52E-EDB7-46E0-9585-389FD735D8C7}" type="pres">
      <dgm:prSet presAssocID="{6BA9B8DE-FFC2-4ABB-B214-1E9028B70397}" presName="rootComposite" presStyleCnt="0"/>
      <dgm:spPr/>
    </dgm:pt>
    <dgm:pt modelId="{7556BB4F-3390-4745-88F7-7B2CBA7EB545}" type="pres">
      <dgm:prSet presAssocID="{6BA9B8DE-FFC2-4ABB-B214-1E9028B70397}" presName="rootText" presStyleLbl="node4" presStyleIdx="0" presStyleCnt="34">
        <dgm:presLayoutVars>
          <dgm:chPref val="3"/>
        </dgm:presLayoutVars>
      </dgm:prSet>
      <dgm:spPr/>
    </dgm:pt>
    <dgm:pt modelId="{947054D6-4A05-4F06-A00C-7A9D08550CFB}" type="pres">
      <dgm:prSet presAssocID="{6BA9B8DE-FFC2-4ABB-B214-1E9028B70397}" presName="rootConnector" presStyleLbl="node4" presStyleIdx="0" presStyleCnt="34"/>
      <dgm:spPr/>
    </dgm:pt>
    <dgm:pt modelId="{4B815A9A-63D5-4004-B13E-7031DDD7959A}" type="pres">
      <dgm:prSet presAssocID="{6BA9B8DE-FFC2-4ABB-B214-1E9028B70397}" presName="hierChild4" presStyleCnt="0"/>
      <dgm:spPr/>
    </dgm:pt>
    <dgm:pt modelId="{EFBAAD65-B1CE-4280-8BED-65588BD11DE5}" type="pres">
      <dgm:prSet presAssocID="{6BA9B8DE-FFC2-4ABB-B214-1E9028B70397}" presName="hierChild5" presStyleCnt="0"/>
      <dgm:spPr/>
    </dgm:pt>
    <dgm:pt modelId="{98CB8A70-B224-4AC4-961B-A171609EEBB4}" type="pres">
      <dgm:prSet presAssocID="{FD7DF7DA-15B2-41D4-BC56-F6FC45D528DA}" presName="hierChild5" presStyleCnt="0"/>
      <dgm:spPr/>
    </dgm:pt>
    <dgm:pt modelId="{12B6E4E9-B123-4179-8B4D-7A167FC7C6A1}" type="pres">
      <dgm:prSet presAssocID="{5F5DE99F-81F8-4CC1-8BE3-A1D57546D7BA}" presName="Name37" presStyleLbl="parChTrans1D3" presStyleIdx="1" presStyleCnt="8"/>
      <dgm:spPr/>
    </dgm:pt>
    <dgm:pt modelId="{72352037-1672-40C9-9AD4-7D697AD31D09}" type="pres">
      <dgm:prSet presAssocID="{8D4520F2-0C0D-4868-9E18-169B45791F32}" presName="hierRoot2" presStyleCnt="0">
        <dgm:presLayoutVars>
          <dgm:hierBranch val="init"/>
        </dgm:presLayoutVars>
      </dgm:prSet>
      <dgm:spPr/>
    </dgm:pt>
    <dgm:pt modelId="{59750FBA-80BC-49ED-B77E-E1B5D0BAEB3D}" type="pres">
      <dgm:prSet presAssocID="{8D4520F2-0C0D-4868-9E18-169B45791F32}" presName="rootComposite" presStyleCnt="0"/>
      <dgm:spPr/>
    </dgm:pt>
    <dgm:pt modelId="{D55331BA-DCC4-48EB-B696-13F7CC15F0C4}" type="pres">
      <dgm:prSet presAssocID="{8D4520F2-0C0D-4868-9E18-169B45791F32}" presName="rootText" presStyleLbl="node3" presStyleIdx="1" presStyleCnt="8">
        <dgm:presLayoutVars>
          <dgm:chPref val="3"/>
        </dgm:presLayoutVars>
      </dgm:prSet>
      <dgm:spPr/>
    </dgm:pt>
    <dgm:pt modelId="{5C63E2D1-5C9B-40CA-AAF6-F8FD1D57B0BC}" type="pres">
      <dgm:prSet presAssocID="{8D4520F2-0C0D-4868-9E18-169B45791F32}" presName="rootConnector" presStyleLbl="node3" presStyleIdx="1" presStyleCnt="8"/>
      <dgm:spPr/>
    </dgm:pt>
    <dgm:pt modelId="{8E8C3806-B5E6-448A-8772-5A166945CF24}" type="pres">
      <dgm:prSet presAssocID="{8D4520F2-0C0D-4868-9E18-169B45791F32}" presName="hierChild4" presStyleCnt="0"/>
      <dgm:spPr/>
    </dgm:pt>
    <dgm:pt modelId="{51E97D43-6E91-4D9D-AE96-210957B0E2BA}" type="pres">
      <dgm:prSet presAssocID="{5D1390A5-AA8E-4C44-86B0-ECCDB6290B38}" presName="Name37" presStyleLbl="parChTrans1D4" presStyleIdx="1" presStyleCnt="34"/>
      <dgm:spPr/>
    </dgm:pt>
    <dgm:pt modelId="{324B7A8F-991D-436D-9DBA-5829DD729EF6}" type="pres">
      <dgm:prSet presAssocID="{62004E43-BD4F-4B3C-82A9-3563401D0297}" presName="hierRoot2" presStyleCnt="0">
        <dgm:presLayoutVars>
          <dgm:hierBranch val="init"/>
        </dgm:presLayoutVars>
      </dgm:prSet>
      <dgm:spPr/>
    </dgm:pt>
    <dgm:pt modelId="{8F42DB23-3928-48E5-8FE8-9A35222A2DA5}" type="pres">
      <dgm:prSet presAssocID="{62004E43-BD4F-4B3C-82A9-3563401D0297}" presName="rootComposite" presStyleCnt="0"/>
      <dgm:spPr/>
    </dgm:pt>
    <dgm:pt modelId="{51D6E00D-3A60-4BD6-8467-AB0FEA1F5140}" type="pres">
      <dgm:prSet presAssocID="{62004E43-BD4F-4B3C-82A9-3563401D0297}" presName="rootText" presStyleLbl="node4" presStyleIdx="1" presStyleCnt="34">
        <dgm:presLayoutVars>
          <dgm:chPref val="3"/>
        </dgm:presLayoutVars>
      </dgm:prSet>
      <dgm:spPr/>
    </dgm:pt>
    <dgm:pt modelId="{C5522B36-806C-4892-BAE1-1F086850569A}" type="pres">
      <dgm:prSet presAssocID="{62004E43-BD4F-4B3C-82A9-3563401D0297}" presName="rootConnector" presStyleLbl="node4" presStyleIdx="1" presStyleCnt="34"/>
      <dgm:spPr/>
    </dgm:pt>
    <dgm:pt modelId="{70995215-9E0B-4B97-94B6-C3F32E60AD35}" type="pres">
      <dgm:prSet presAssocID="{62004E43-BD4F-4B3C-82A9-3563401D0297}" presName="hierChild4" presStyleCnt="0"/>
      <dgm:spPr/>
    </dgm:pt>
    <dgm:pt modelId="{F161F2AE-0DE3-469D-B6DB-A7E30837A8A1}" type="pres">
      <dgm:prSet presAssocID="{62004E43-BD4F-4B3C-82A9-3563401D0297}" presName="hierChild5" presStyleCnt="0"/>
      <dgm:spPr/>
    </dgm:pt>
    <dgm:pt modelId="{D6843E31-152D-4A3C-AB67-66098DE2ADA7}" type="pres">
      <dgm:prSet presAssocID="{3A3EA6F7-20DB-4DC0-831B-C7E3F09C4253}" presName="Name37" presStyleLbl="parChTrans1D4" presStyleIdx="2" presStyleCnt="34"/>
      <dgm:spPr/>
    </dgm:pt>
    <dgm:pt modelId="{0F535EC9-5EDE-4BD0-BDBF-C0B7AECE5D34}" type="pres">
      <dgm:prSet presAssocID="{97213256-DA6F-44B2-BCEB-EAA20285A6E9}" presName="hierRoot2" presStyleCnt="0">
        <dgm:presLayoutVars>
          <dgm:hierBranch val="init"/>
        </dgm:presLayoutVars>
      </dgm:prSet>
      <dgm:spPr/>
    </dgm:pt>
    <dgm:pt modelId="{84FD42DC-4A0A-42EF-90D1-70F47042550A}" type="pres">
      <dgm:prSet presAssocID="{97213256-DA6F-44B2-BCEB-EAA20285A6E9}" presName="rootComposite" presStyleCnt="0"/>
      <dgm:spPr/>
    </dgm:pt>
    <dgm:pt modelId="{CAB51B5E-1AD8-43FC-B6EB-C700A7036564}" type="pres">
      <dgm:prSet presAssocID="{97213256-DA6F-44B2-BCEB-EAA20285A6E9}" presName="rootText" presStyleLbl="node4" presStyleIdx="2" presStyleCnt="34">
        <dgm:presLayoutVars>
          <dgm:chPref val="3"/>
        </dgm:presLayoutVars>
      </dgm:prSet>
      <dgm:spPr/>
    </dgm:pt>
    <dgm:pt modelId="{2A82E2DB-A3E0-4A3C-B5BE-CC20049DA691}" type="pres">
      <dgm:prSet presAssocID="{97213256-DA6F-44B2-BCEB-EAA20285A6E9}" presName="rootConnector" presStyleLbl="node4" presStyleIdx="2" presStyleCnt="34"/>
      <dgm:spPr/>
    </dgm:pt>
    <dgm:pt modelId="{8E5DEF19-55F9-4592-96AC-84AE228854C2}" type="pres">
      <dgm:prSet presAssocID="{97213256-DA6F-44B2-BCEB-EAA20285A6E9}" presName="hierChild4" presStyleCnt="0"/>
      <dgm:spPr/>
    </dgm:pt>
    <dgm:pt modelId="{ACC2F546-3518-4917-A833-67226D5AF997}" type="pres">
      <dgm:prSet presAssocID="{97213256-DA6F-44B2-BCEB-EAA20285A6E9}" presName="hierChild5" presStyleCnt="0"/>
      <dgm:spPr/>
    </dgm:pt>
    <dgm:pt modelId="{6DEE4628-97A6-4094-841A-16AA0D74FF64}" type="pres">
      <dgm:prSet presAssocID="{C7061D61-1CAA-4343-A151-129CFD3BDF44}" presName="Name37" presStyleLbl="parChTrans1D4" presStyleIdx="3" presStyleCnt="34"/>
      <dgm:spPr/>
    </dgm:pt>
    <dgm:pt modelId="{FCAAF99E-0E36-40DB-9686-CD1C40126539}" type="pres">
      <dgm:prSet presAssocID="{B4E509E2-883D-4B4B-8D33-1CB382FA12C5}" presName="hierRoot2" presStyleCnt="0">
        <dgm:presLayoutVars>
          <dgm:hierBranch val="init"/>
        </dgm:presLayoutVars>
      </dgm:prSet>
      <dgm:spPr/>
    </dgm:pt>
    <dgm:pt modelId="{6CD39EFF-E719-4D23-8F17-60A3AF88DCBF}" type="pres">
      <dgm:prSet presAssocID="{B4E509E2-883D-4B4B-8D33-1CB382FA12C5}" presName="rootComposite" presStyleCnt="0"/>
      <dgm:spPr/>
    </dgm:pt>
    <dgm:pt modelId="{B32C63E7-40ED-47C7-A9B6-74A5C9A2054A}" type="pres">
      <dgm:prSet presAssocID="{B4E509E2-883D-4B4B-8D33-1CB382FA12C5}" presName="rootText" presStyleLbl="node4" presStyleIdx="3" presStyleCnt="34">
        <dgm:presLayoutVars>
          <dgm:chPref val="3"/>
        </dgm:presLayoutVars>
      </dgm:prSet>
      <dgm:spPr/>
    </dgm:pt>
    <dgm:pt modelId="{7A942A50-CDE2-4F5A-8839-740DE9693647}" type="pres">
      <dgm:prSet presAssocID="{B4E509E2-883D-4B4B-8D33-1CB382FA12C5}" presName="rootConnector" presStyleLbl="node4" presStyleIdx="3" presStyleCnt="34"/>
      <dgm:spPr/>
    </dgm:pt>
    <dgm:pt modelId="{4F022D66-C024-4F9C-86AA-123EFD67A7C8}" type="pres">
      <dgm:prSet presAssocID="{B4E509E2-883D-4B4B-8D33-1CB382FA12C5}" presName="hierChild4" presStyleCnt="0"/>
      <dgm:spPr/>
    </dgm:pt>
    <dgm:pt modelId="{12F215BF-5D35-4024-9FBD-C5AE6997A73E}" type="pres">
      <dgm:prSet presAssocID="{B4E509E2-883D-4B4B-8D33-1CB382FA12C5}" presName="hierChild5" presStyleCnt="0"/>
      <dgm:spPr/>
    </dgm:pt>
    <dgm:pt modelId="{64F9BC79-E380-4D48-8DD2-773964FA533F}" type="pres">
      <dgm:prSet presAssocID="{D7DCF071-0549-4667-A437-9C8B15D03081}" presName="Name37" presStyleLbl="parChTrans1D4" presStyleIdx="4" presStyleCnt="34"/>
      <dgm:spPr/>
    </dgm:pt>
    <dgm:pt modelId="{781B1C71-899E-41B4-BADC-C62FB9D580F1}" type="pres">
      <dgm:prSet presAssocID="{F4CEEA35-E7AC-47D7-A62C-BD6DD31F82FA}" presName="hierRoot2" presStyleCnt="0">
        <dgm:presLayoutVars>
          <dgm:hierBranch val="init"/>
        </dgm:presLayoutVars>
      </dgm:prSet>
      <dgm:spPr/>
    </dgm:pt>
    <dgm:pt modelId="{17B4D38F-CD5E-4E18-A2DD-09440FE4C788}" type="pres">
      <dgm:prSet presAssocID="{F4CEEA35-E7AC-47D7-A62C-BD6DD31F82FA}" presName="rootComposite" presStyleCnt="0"/>
      <dgm:spPr/>
    </dgm:pt>
    <dgm:pt modelId="{21C26663-EBE5-49FC-A51F-98EC26871F14}" type="pres">
      <dgm:prSet presAssocID="{F4CEEA35-E7AC-47D7-A62C-BD6DD31F82FA}" presName="rootText" presStyleLbl="node4" presStyleIdx="4" presStyleCnt="34">
        <dgm:presLayoutVars>
          <dgm:chPref val="3"/>
        </dgm:presLayoutVars>
      </dgm:prSet>
      <dgm:spPr/>
    </dgm:pt>
    <dgm:pt modelId="{5462571F-2ADA-48AB-9461-4F2677A99F80}" type="pres">
      <dgm:prSet presAssocID="{F4CEEA35-E7AC-47D7-A62C-BD6DD31F82FA}" presName="rootConnector" presStyleLbl="node4" presStyleIdx="4" presStyleCnt="34"/>
      <dgm:spPr/>
    </dgm:pt>
    <dgm:pt modelId="{5203C0CC-1D26-4850-B263-8012F2AF7B37}" type="pres">
      <dgm:prSet presAssocID="{F4CEEA35-E7AC-47D7-A62C-BD6DD31F82FA}" presName="hierChild4" presStyleCnt="0"/>
      <dgm:spPr/>
    </dgm:pt>
    <dgm:pt modelId="{092F7945-E11F-48BC-9CDA-EAA0421A920A}" type="pres">
      <dgm:prSet presAssocID="{F4CEEA35-E7AC-47D7-A62C-BD6DD31F82FA}" presName="hierChild5" presStyleCnt="0"/>
      <dgm:spPr/>
    </dgm:pt>
    <dgm:pt modelId="{6772FC43-4C3E-4D33-A81A-2819400CCA35}" type="pres">
      <dgm:prSet presAssocID="{4C88687F-AC04-45AA-9935-03C7B74B5110}" presName="Name37" presStyleLbl="parChTrans1D4" presStyleIdx="5" presStyleCnt="34"/>
      <dgm:spPr/>
    </dgm:pt>
    <dgm:pt modelId="{0A1DF905-1B28-4BE7-B6EB-B494EFB91AF6}" type="pres">
      <dgm:prSet presAssocID="{6247CE87-FB29-4454-8E13-628490E063F3}" presName="hierRoot2" presStyleCnt="0">
        <dgm:presLayoutVars>
          <dgm:hierBranch val="init"/>
        </dgm:presLayoutVars>
      </dgm:prSet>
      <dgm:spPr/>
    </dgm:pt>
    <dgm:pt modelId="{A2B8F5AB-642F-4920-8A3C-82AAF0EA987F}" type="pres">
      <dgm:prSet presAssocID="{6247CE87-FB29-4454-8E13-628490E063F3}" presName="rootComposite" presStyleCnt="0"/>
      <dgm:spPr/>
    </dgm:pt>
    <dgm:pt modelId="{363C3869-A1B7-480D-8188-CC7345BC1664}" type="pres">
      <dgm:prSet presAssocID="{6247CE87-FB29-4454-8E13-628490E063F3}" presName="rootText" presStyleLbl="node4" presStyleIdx="5" presStyleCnt="34">
        <dgm:presLayoutVars>
          <dgm:chPref val="3"/>
        </dgm:presLayoutVars>
      </dgm:prSet>
      <dgm:spPr/>
    </dgm:pt>
    <dgm:pt modelId="{F8A012DF-E758-46A2-8CC2-9061DB3A8083}" type="pres">
      <dgm:prSet presAssocID="{6247CE87-FB29-4454-8E13-628490E063F3}" presName="rootConnector" presStyleLbl="node4" presStyleIdx="5" presStyleCnt="34"/>
      <dgm:spPr/>
    </dgm:pt>
    <dgm:pt modelId="{2D6E8530-3E4C-474E-9BC4-5C76078D3A25}" type="pres">
      <dgm:prSet presAssocID="{6247CE87-FB29-4454-8E13-628490E063F3}" presName="hierChild4" presStyleCnt="0"/>
      <dgm:spPr/>
    </dgm:pt>
    <dgm:pt modelId="{AC7ADA68-0622-40BF-B957-792962E56AFA}" type="pres">
      <dgm:prSet presAssocID="{6247CE87-FB29-4454-8E13-628490E063F3}" presName="hierChild5" presStyleCnt="0"/>
      <dgm:spPr/>
    </dgm:pt>
    <dgm:pt modelId="{B352AB00-09D8-4CAF-A563-94C4997441B9}" type="pres">
      <dgm:prSet presAssocID="{8D4520F2-0C0D-4868-9E18-169B45791F32}" presName="hierChild5" presStyleCnt="0"/>
      <dgm:spPr/>
    </dgm:pt>
    <dgm:pt modelId="{54EDE351-E7BF-41E0-A2D7-BA1C0A325E2B}" type="pres">
      <dgm:prSet presAssocID="{51876BE8-C803-4825-8EBE-F21671F134D3}" presName="hierChild5" presStyleCnt="0"/>
      <dgm:spPr/>
    </dgm:pt>
    <dgm:pt modelId="{9126C535-8242-46B7-8DD1-355F19C52E67}" type="pres">
      <dgm:prSet presAssocID="{285EA868-F6C9-4046-80B5-174479327B46}" presName="Name37" presStyleLbl="parChTrans1D2" presStyleIdx="1" presStyleCnt="3"/>
      <dgm:spPr/>
    </dgm:pt>
    <dgm:pt modelId="{2ACDA5A7-C409-4817-A8E0-D4DE203C4084}" type="pres">
      <dgm:prSet presAssocID="{1A790335-E892-447B-8C05-7BD9650014C4}" presName="hierRoot2" presStyleCnt="0">
        <dgm:presLayoutVars>
          <dgm:hierBranch val="init"/>
        </dgm:presLayoutVars>
      </dgm:prSet>
      <dgm:spPr/>
    </dgm:pt>
    <dgm:pt modelId="{A2D1A318-FD7B-4DAC-B202-3F1A86821DF0}" type="pres">
      <dgm:prSet presAssocID="{1A790335-E892-447B-8C05-7BD9650014C4}" presName="rootComposite" presStyleCnt="0"/>
      <dgm:spPr/>
    </dgm:pt>
    <dgm:pt modelId="{C740A8C8-7C0B-4A5C-962F-E961B782660F}" type="pres">
      <dgm:prSet presAssocID="{1A790335-E892-447B-8C05-7BD9650014C4}" presName="rootText" presStyleLbl="node2" presStyleIdx="1" presStyleCnt="3">
        <dgm:presLayoutVars>
          <dgm:chPref val="3"/>
        </dgm:presLayoutVars>
      </dgm:prSet>
      <dgm:spPr/>
    </dgm:pt>
    <dgm:pt modelId="{5A056497-5A0A-4CD8-B279-E2411D8B8F3E}" type="pres">
      <dgm:prSet presAssocID="{1A790335-E892-447B-8C05-7BD9650014C4}" presName="rootConnector" presStyleLbl="node2" presStyleIdx="1" presStyleCnt="3"/>
      <dgm:spPr/>
    </dgm:pt>
    <dgm:pt modelId="{0C646714-0A6F-4337-85A0-EC7168BFFE3F}" type="pres">
      <dgm:prSet presAssocID="{1A790335-E892-447B-8C05-7BD9650014C4}" presName="hierChild4" presStyleCnt="0"/>
      <dgm:spPr/>
    </dgm:pt>
    <dgm:pt modelId="{B948B688-9AF9-468D-AB5E-FFE1C6612658}" type="pres">
      <dgm:prSet presAssocID="{72517B2F-2DB5-483C-99C2-A38C4CA6C6D6}" presName="Name37" presStyleLbl="parChTrans1D3" presStyleIdx="2" presStyleCnt="8"/>
      <dgm:spPr/>
    </dgm:pt>
    <dgm:pt modelId="{EBF40BA4-8FDA-4878-B734-50D86526BF0C}" type="pres">
      <dgm:prSet presAssocID="{F66BC572-97CB-400F-8D19-59C80F190112}" presName="hierRoot2" presStyleCnt="0">
        <dgm:presLayoutVars>
          <dgm:hierBranch val="init"/>
        </dgm:presLayoutVars>
      </dgm:prSet>
      <dgm:spPr/>
    </dgm:pt>
    <dgm:pt modelId="{5A9E18BE-37AC-412C-AE6E-5E1689B5F45A}" type="pres">
      <dgm:prSet presAssocID="{F66BC572-97CB-400F-8D19-59C80F190112}" presName="rootComposite" presStyleCnt="0"/>
      <dgm:spPr/>
    </dgm:pt>
    <dgm:pt modelId="{39ABDE7D-1B38-449F-9EE4-29E2D63A3089}" type="pres">
      <dgm:prSet presAssocID="{F66BC572-97CB-400F-8D19-59C80F190112}" presName="rootText" presStyleLbl="node3" presStyleIdx="2" presStyleCnt="8">
        <dgm:presLayoutVars>
          <dgm:chPref val="3"/>
        </dgm:presLayoutVars>
      </dgm:prSet>
      <dgm:spPr/>
    </dgm:pt>
    <dgm:pt modelId="{AE032448-612C-4C32-AC67-DC501B524CCA}" type="pres">
      <dgm:prSet presAssocID="{F66BC572-97CB-400F-8D19-59C80F190112}" presName="rootConnector" presStyleLbl="node3" presStyleIdx="2" presStyleCnt="8"/>
      <dgm:spPr/>
    </dgm:pt>
    <dgm:pt modelId="{DDAF1CFD-8965-4AAB-BE6A-F4DBC93EA08E}" type="pres">
      <dgm:prSet presAssocID="{F66BC572-97CB-400F-8D19-59C80F190112}" presName="hierChild4" presStyleCnt="0"/>
      <dgm:spPr/>
    </dgm:pt>
    <dgm:pt modelId="{5A236F16-A020-4419-B99A-6A01CDB3738E}" type="pres">
      <dgm:prSet presAssocID="{1F74F6EF-960C-4122-808A-82D7521F3BD7}" presName="Name37" presStyleLbl="parChTrans1D4" presStyleIdx="6" presStyleCnt="34"/>
      <dgm:spPr/>
    </dgm:pt>
    <dgm:pt modelId="{34686AEE-EFA4-4E95-BE8E-83131A4409B2}" type="pres">
      <dgm:prSet presAssocID="{E6184582-0A21-4A6A-B957-6F32AF4AA2DA}" presName="hierRoot2" presStyleCnt="0">
        <dgm:presLayoutVars>
          <dgm:hierBranch val="init"/>
        </dgm:presLayoutVars>
      </dgm:prSet>
      <dgm:spPr/>
    </dgm:pt>
    <dgm:pt modelId="{CE555AC5-AEF5-4389-B5DF-BE6B0D83EAD4}" type="pres">
      <dgm:prSet presAssocID="{E6184582-0A21-4A6A-B957-6F32AF4AA2DA}" presName="rootComposite" presStyleCnt="0"/>
      <dgm:spPr/>
    </dgm:pt>
    <dgm:pt modelId="{296CEC49-B958-4C2C-AA4E-CDCFA29C8B74}" type="pres">
      <dgm:prSet presAssocID="{E6184582-0A21-4A6A-B957-6F32AF4AA2DA}" presName="rootText" presStyleLbl="node4" presStyleIdx="6" presStyleCnt="34">
        <dgm:presLayoutVars>
          <dgm:chPref val="3"/>
        </dgm:presLayoutVars>
      </dgm:prSet>
      <dgm:spPr/>
    </dgm:pt>
    <dgm:pt modelId="{413730CA-6A96-4A37-BB04-2E3A6C48BB25}" type="pres">
      <dgm:prSet presAssocID="{E6184582-0A21-4A6A-B957-6F32AF4AA2DA}" presName="rootConnector" presStyleLbl="node4" presStyleIdx="6" presStyleCnt="34"/>
      <dgm:spPr/>
    </dgm:pt>
    <dgm:pt modelId="{37F7EEF1-CEEE-4296-AF2D-E22E06DC4883}" type="pres">
      <dgm:prSet presAssocID="{E6184582-0A21-4A6A-B957-6F32AF4AA2DA}" presName="hierChild4" presStyleCnt="0"/>
      <dgm:spPr/>
    </dgm:pt>
    <dgm:pt modelId="{C10611B0-351F-45F7-A63B-968E7459C4C3}" type="pres">
      <dgm:prSet presAssocID="{E6184582-0A21-4A6A-B957-6F32AF4AA2DA}" presName="hierChild5" presStyleCnt="0"/>
      <dgm:spPr/>
    </dgm:pt>
    <dgm:pt modelId="{61FA09A4-9837-4961-A859-1DA59B724209}" type="pres">
      <dgm:prSet presAssocID="{53989BDF-D145-4D3C-BEA3-27BCFF61D2C4}" presName="Name37" presStyleLbl="parChTrans1D4" presStyleIdx="7" presStyleCnt="34"/>
      <dgm:spPr/>
    </dgm:pt>
    <dgm:pt modelId="{6C8272C4-152E-4D62-A1FE-B321EF920A75}" type="pres">
      <dgm:prSet presAssocID="{A351CFE0-B5DC-4AC7-92E0-F407F0D643EA}" presName="hierRoot2" presStyleCnt="0">
        <dgm:presLayoutVars>
          <dgm:hierBranch val="init"/>
        </dgm:presLayoutVars>
      </dgm:prSet>
      <dgm:spPr/>
    </dgm:pt>
    <dgm:pt modelId="{9C1BB027-2DA4-427E-A83A-3091E578D7D3}" type="pres">
      <dgm:prSet presAssocID="{A351CFE0-B5DC-4AC7-92E0-F407F0D643EA}" presName="rootComposite" presStyleCnt="0"/>
      <dgm:spPr/>
    </dgm:pt>
    <dgm:pt modelId="{6D159D5B-7C17-4D2D-BCD7-5099EEC9267D}" type="pres">
      <dgm:prSet presAssocID="{A351CFE0-B5DC-4AC7-92E0-F407F0D643EA}" presName="rootText" presStyleLbl="node4" presStyleIdx="7" presStyleCnt="34">
        <dgm:presLayoutVars>
          <dgm:chPref val="3"/>
        </dgm:presLayoutVars>
      </dgm:prSet>
      <dgm:spPr/>
    </dgm:pt>
    <dgm:pt modelId="{056DCAD8-998D-481A-B383-9586E0F1BA5F}" type="pres">
      <dgm:prSet presAssocID="{A351CFE0-B5DC-4AC7-92E0-F407F0D643EA}" presName="rootConnector" presStyleLbl="node4" presStyleIdx="7" presStyleCnt="34"/>
      <dgm:spPr/>
    </dgm:pt>
    <dgm:pt modelId="{FBDF39FC-B6BA-4AD3-8AE7-7752E72A0FCB}" type="pres">
      <dgm:prSet presAssocID="{A351CFE0-B5DC-4AC7-92E0-F407F0D643EA}" presName="hierChild4" presStyleCnt="0"/>
      <dgm:spPr/>
    </dgm:pt>
    <dgm:pt modelId="{9D1C4F7E-D694-45E3-B2B2-F7B99E7A1BD2}" type="pres">
      <dgm:prSet presAssocID="{A351CFE0-B5DC-4AC7-92E0-F407F0D643EA}" presName="hierChild5" presStyleCnt="0"/>
      <dgm:spPr/>
    </dgm:pt>
    <dgm:pt modelId="{7AB8B6D8-E9F1-448C-81C1-0684AFB7D6DF}" type="pres">
      <dgm:prSet presAssocID="{568AAEDE-E47E-46E5-A268-D924E79D6E40}" presName="Name37" presStyleLbl="parChTrans1D4" presStyleIdx="8" presStyleCnt="34"/>
      <dgm:spPr/>
    </dgm:pt>
    <dgm:pt modelId="{4E632294-4C94-4D59-9D31-A8482EFAAEAF}" type="pres">
      <dgm:prSet presAssocID="{21AABAA5-A69E-4A35-8DE7-B500F1B11019}" presName="hierRoot2" presStyleCnt="0">
        <dgm:presLayoutVars>
          <dgm:hierBranch val="init"/>
        </dgm:presLayoutVars>
      </dgm:prSet>
      <dgm:spPr/>
    </dgm:pt>
    <dgm:pt modelId="{7F2D4672-6F95-451E-A071-B9BD1F3615D6}" type="pres">
      <dgm:prSet presAssocID="{21AABAA5-A69E-4A35-8DE7-B500F1B11019}" presName="rootComposite" presStyleCnt="0"/>
      <dgm:spPr/>
    </dgm:pt>
    <dgm:pt modelId="{7BA8E780-3B6D-4B78-B5B9-A9A80011919C}" type="pres">
      <dgm:prSet presAssocID="{21AABAA5-A69E-4A35-8DE7-B500F1B11019}" presName="rootText" presStyleLbl="node4" presStyleIdx="8" presStyleCnt="34">
        <dgm:presLayoutVars>
          <dgm:chPref val="3"/>
        </dgm:presLayoutVars>
      </dgm:prSet>
      <dgm:spPr/>
    </dgm:pt>
    <dgm:pt modelId="{58A2B39D-FAB7-4B0B-87DD-98619C49BDEA}" type="pres">
      <dgm:prSet presAssocID="{21AABAA5-A69E-4A35-8DE7-B500F1B11019}" presName="rootConnector" presStyleLbl="node4" presStyleIdx="8" presStyleCnt="34"/>
      <dgm:spPr/>
    </dgm:pt>
    <dgm:pt modelId="{CADB80B7-0827-4283-8AF3-82FCB9ED7789}" type="pres">
      <dgm:prSet presAssocID="{21AABAA5-A69E-4A35-8DE7-B500F1B11019}" presName="hierChild4" presStyleCnt="0"/>
      <dgm:spPr/>
    </dgm:pt>
    <dgm:pt modelId="{5142C2DA-DC4F-43F0-8923-C73909A5A528}" type="pres">
      <dgm:prSet presAssocID="{21AABAA5-A69E-4A35-8DE7-B500F1B11019}" presName="hierChild5" presStyleCnt="0"/>
      <dgm:spPr/>
    </dgm:pt>
    <dgm:pt modelId="{56DC036F-AB61-47FD-81DD-A03213D687C1}" type="pres">
      <dgm:prSet presAssocID="{F66BC572-97CB-400F-8D19-59C80F190112}" presName="hierChild5" presStyleCnt="0"/>
      <dgm:spPr/>
    </dgm:pt>
    <dgm:pt modelId="{A5A912EA-0E78-4F97-815F-742FB1B31C1E}" type="pres">
      <dgm:prSet presAssocID="{10914424-5B9D-4579-9419-D1E2973F9826}" presName="Name37" presStyleLbl="parChTrans1D3" presStyleIdx="3" presStyleCnt="8"/>
      <dgm:spPr/>
    </dgm:pt>
    <dgm:pt modelId="{2766986C-8FE9-404D-94F3-FFF38FE2C336}" type="pres">
      <dgm:prSet presAssocID="{8DE46B05-466E-41B3-AA53-C6FDB6775728}" presName="hierRoot2" presStyleCnt="0">
        <dgm:presLayoutVars>
          <dgm:hierBranch val="init"/>
        </dgm:presLayoutVars>
      </dgm:prSet>
      <dgm:spPr/>
    </dgm:pt>
    <dgm:pt modelId="{44CCDA02-0F19-4F59-8023-37ACF02C49A8}" type="pres">
      <dgm:prSet presAssocID="{8DE46B05-466E-41B3-AA53-C6FDB6775728}" presName="rootComposite" presStyleCnt="0"/>
      <dgm:spPr/>
    </dgm:pt>
    <dgm:pt modelId="{B4A6C7A8-ED03-426E-8252-AAA981DCB901}" type="pres">
      <dgm:prSet presAssocID="{8DE46B05-466E-41B3-AA53-C6FDB6775728}" presName="rootText" presStyleLbl="node3" presStyleIdx="3" presStyleCnt="8">
        <dgm:presLayoutVars>
          <dgm:chPref val="3"/>
        </dgm:presLayoutVars>
      </dgm:prSet>
      <dgm:spPr/>
    </dgm:pt>
    <dgm:pt modelId="{FD232980-7390-4B52-83FF-2BB62EFBE937}" type="pres">
      <dgm:prSet presAssocID="{8DE46B05-466E-41B3-AA53-C6FDB6775728}" presName="rootConnector" presStyleLbl="node3" presStyleIdx="3" presStyleCnt="8"/>
      <dgm:spPr/>
    </dgm:pt>
    <dgm:pt modelId="{9EB3EA28-C90F-44F3-AE43-88349CFF8CFF}" type="pres">
      <dgm:prSet presAssocID="{8DE46B05-466E-41B3-AA53-C6FDB6775728}" presName="hierChild4" presStyleCnt="0"/>
      <dgm:spPr/>
    </dgm:pt>
    <dgm:pt modelId="{F9DB6892-3D8C-4DC7-8C72-3E1DE36F9BD1}" type="pres">
      <dgm:prSet presAssocID="{F2026C93-DB05-429C-9E29-687420B792B6}" presName="Name37" presStyleLbl="parChTrans1D4" presStyleIdx="9" presStyleCnt="34"/>
      <dgm:spPr/>
    </dgm:pt>
    <dgm:pt modelId="{C88B54D6-2CD6-4722-9287-E3A1E8240156}" type="pres">
      <dgm:prSet presAssocID="{B1072006-0A49-449B-ABC8-F6751825CB1C}" presName="hierRoot2" presStyleCnt="0">
        <dgm:presLayoutVars>
          <dgm:hierBranch val="init"/>
        </dgm:presLayoutVars>
      </dgm:prSet>
      <dgm:spPr/>
    </dgm:pt>
    <dgm:pt modelId="{59E49F88-DC6D-4252-8525-D8869D90F4EC}" type="pres">
      <dgm:prSet presAssocID="{B1072006-0A49-449B-ABC8-F6751825CB1C}" presName="rootComposite" presStyleCnt="0"/>
      <dgm:spPr/>
    </dgm:pt>
    <dgm:pt modelId="{97C67410-FC71-44BD-891B-8981FD87C969}" type="pres">
      <dgm:prSet presAssocID="{B1072006-0A49-449B-ABC8-F6751825CB1C}" presName="rootText" presStyleLbl="node4" presStyleIdx="9" presStyleCnt="34">
        <dgm:presLayoutVars>
          <dgm:chPref val="3"/>
        </dgm:presLayoutVars>
      </dgm:prSet>
      <dgm:spPr/>
    </dgm:pt>
    <dgm:pt modelId="{A4BE065C-2C5E-4F1B-9A2D-7317A398607C}" type="pres">
      <dgm:prSet presAssocID="{B1072006-0A49-449B-ABC8-F6751825CB1C}" presName="rootConnector" presStyleLbl="node4" presStyleIdx="9" presStyleCnt="34"/>
      <dgm:spPr/>
    </dgm:pt>
    <dgm:pt modelId="{C3FF9B82-C2A2-428D-8190-2BFE05C2A2D1}" type="pres">
      <dgm:prSet presAssocID="{B1072006-0A49-449B-ABC8-F6751825CB1C}" presName="hierChild4" presStyleCnt="0"/>
      <dgm:spPr/>
    </dgm:pt>
    <dgm:pt modelId="{0DC7CCC6-E135-4B02-81E7-2FC5B831FB10}" type="pres">
      <dgm:prSet presAssocID="{B1072006-0A49-449B-ABC8-F6751825CB1C}" presName="hierChild5" presStyleCnt="0"/>
      <dgm:spPr/>
    </dgm:pt>
    <dgm:pt modelId="{CAFC1A34-3675-41A1-BBBE-A0D5031CC83A}" type="pres">
      <dgm:prSet presAssocID="{B6B0CE2F-FD56-42CA-A68F-21DF0A48FC5F}" presName="Name37" presStyleLbl="parChTrans1D4" presStyleIdx="10" presStyleCnt="34"/>
      <dgm:spPr/>
    </dgm:pt>
    <dgm:pt modelId="{8B483383-1324-40F3-B193-0F1114EF1E55}" type="pres">
      <dgm:prSet presAssocID="{E9997DE4-0C8B-47C4-AB9A-F3EEBC2ECF01}" presName="hierRoot2" presStyleCnt="0">
        <dgm:presLayoutVars>
          <dgm:hierBranch val="init"/>
        </dgm:presLayoutVars>
      </dgm:prSet>
      <dgm:spPr/>
    </dgm:pt>
    <dgm:pt modelId="{7B53BB47-753B-4FF9-A3F1-0EEF75E03852}" type="pres">
      <dgm:prSet presAssocID="{E9997DE4-0C8B-47C4-AB9A-F3EEBC2ECF01}" presName="rootComposite" presStyleCnt="0"/>
      <dgm:spPr/>
    </dgm:pt>
    <dgm:pt modelId="{2A4F41C3-99D7-438B-98EB-D5328F83B38E}" type="pres">
      <dgm:prSet presAssocID="{E9997DE4-0C8B-47C4-AB9A-F3EEBC2ECF01}" presName="rootText" presStyleLbl="node4" presStyleIdx="10" presStyleCnt="34">
        <dgm:presLayoutVars>
          <dgm:chPref val="3"/>
        </dgm:presLayoutVars>
      </dgm:prSet>
      <dgm:spPr/>
    </dgm:pt>
    <dgm:pt modelId="{60254EDC-DF45-4BAC-8BBB-6621FAF9F575}" type="pres">
      <dgm:prSet presAssocID="{E9997DE4-0C8B-47C4-AB9A-F3EEBC2ECF01}" presName="rootConnector" presStyleLbl="node4" presStyleIdx="10" presStyleCnt="34"/>
      <dgm:spPr/>
    </dgm:pt>
    <dgm:pt modelId="{BBF0A232-B118-49EE-A88D-346FF65A0889}" type="pres">
      <dgm:prSet presAssocID="{E9997DE4-0C8B-47C4-AB9A-F3EEBC2ECF01}" presName="hierChild4" presStyleCnt="0"/>
      <dgm:spPr/>
    </dgm:pt>
    <dgm:pt modelId="{13B812C8-4B4B-4169-8ADC-E04FD958578E}" type="pres">
      <dgm:prSet presAssocID="{E9997DE4-0C8B-47C4-AB9A-F3EEBC2ECF01}" presName="hierChild5" presStyleCnt="0"/>
      <dgm:spPr/>
    </dgm:pt>
    <dgm:pt modelId="{0E3920DA-7D71-4AFA-B012-046782A6F3BF}" type="pres">
      <dgm:prSet presAssocID="{99ED51EE-4218-495F-9CED-01A4ACF23306}" presName="Name37" presStyleLbl="parChTrans1D4" presStyleIdx="11" presStyleCnt="34"/>
      <dgm:spPr/>
    </dgm:pt>
    <dgm:pt modelId="{2C06DCAC-EC74-4655-BC17-D2337F308513}" type="pres">
      <dgm:prSet presAssocID="{48F50E5F-9ACF-4947-A4EF-CE3714DE01E8}" presName="hierRoot2" presStyleCnt="0">
        <dgm:presLayoutVars>
          <dgm:hierBranch val="init"/>
        </dgm:presLayoutVars>
      </dgm:prSet>
      <dgm:spPr/>
    </dgm:pt>
    <dgm:pt modelId="{EF46273A-A322-4A34-9C6B-9B8C87E5B9DF}" type="pres">
      <dgm:prSet presAssocID="{48F50E5F-9ACF-4947-A4EF-CE3714DE01E8}" presName="rootComposite" presStyleCnt="0"/>
      <dgm:spPr/>
    </dgm:pt>
    <dgm:pt modelId="{2F220ADD-2F7C-48D1-8A0E-84EE40EF989F}" type="pres">
      <dgm:prSet presAssocID="{48F50E5F-9ACF-4947-A4EF-CE3714DE01E8}" presName="rootText" presStyleLbl="node4" presStyleIdx="11" presStyleCnt="34">
        <dgm:presLayoutVars>
          <dgm:chPref val="3"/>
        </dgm:presLayoutVars>
      </dgm:prSet>
      <dgm:spPr/>
    </dgm:pt>
    <dgm:pt modelId="{4AF95768-1736-487B-9197-C87A43781C04}" type="pres">
      <dgm:prSet presAssocID="{48F50E5F-9ACF-4947-A4EF-CE3714DE01E8}" presName="rootConnector" presStyleLbl="node4" presStyleIdx="11" presStyleCnt="34"/>
      <dgm:spPr/>
    </dgm:pt>
    <dgm:pt modelId="{2E6D5500-6929-44DF-AD9C-90DCE6F61397}" type="pres">
      <dgm:prSet presAssocID="{48F50E5F-9ACF-4947-A4EF-CE3714DE01E8}" presName="hierChild4" presStyleCnt="0"/>
      <dgm:spPr/>
    </dgm:pt>
    <dgm:pt modelId="{C0B11C46-44F5-4FB9-9C3D-0567E98942A4}" type="pres">
      <dgm:prSet presAssocID="{876B7495-6C0D-48CE-B5F8-034BD32B630B}" presName="Name37" presStyleLbl="parChTrans1D4" presStyleIdx="12" presStyleCnt="34"/>
      <dgm:spPr/>
    </dgm:pt>
    <dgm:pt modelId="{EA31F4AF-5190-4BFF-80B3-7DE28EDBA30B}" type="pres">
      <dgm:prSet presAssocID="{DC664073-F00B-42FB-931C-3EBDE9F83D21}" presName="hierRoot2" presStyleCnt="0">
        <dgm:presLayoutVars>
          <dgm:hierBranch val="init"/>
        </dgm:presLayoutVars>
      </dgm:prSet>
      <dgm:spPr/>
    </dgm:pt>
    <dgm:pt modelId="{EF993045-EBE1-4C0E-88E7-60EF4340470F}" type="pres">
      <dgm:prSet presAssocID="{DC664073-F00B-42FB-931C-3EBDE9F83D21}" presName="rootComposite" presStyleCnt="0"/>
      <dgm:spPr/>
    </dgm:pt>
    <dgm:pt modelId="{2A56C6DA-463F-488D-A689-855110DBC0A2}" type="pres">
      <dgm:prSet presAssocID="{DC664073-F00B-42FB-931C-3EBDE9F83D21}" presName="rootText" presStyleLbl="node4" presStyleIdx="12" presStyleCnt="34">
        <dgm:presLayoutVars>
          <dgm:chPref val="3"/>
        </dgm:presLayoutVars>
      </dgm:prSet>
      <dgm:spPr/>
    </dgm:pt>
    <dgm:pt modelId="{EFC4E402-EC2C-41FB-8BC5-B00FD201C877}" type="pres">
      <dgm:prSet presAssocID="{DC664073-F00B-42FB-931C-3EBDE9F83D21}" presName="rootConnector" presStyleLbl="node4" presStyleIdx="12" presStyleCnt="34"/>
      <dgm:spPr/>
    </dgm:pt>
    <dgm:pt modelId="{E904668B-781C-4C9E-A712-95CBBFF833CF}" type="pres">
      <dgm:prSet presAssocID="{DC664073-F00B-42FB-931C-3EBDE9F83D21}" presName="hierChild4" presStyleCnt="0"/>
      <dgm:spPr/>
    </dgm:pt>
    <dgm:pt modelId="{9A6BD12D-CFD2-4F3D-94D9-0BD664417EC9}" type="pres">
      <dgm:prSet presAssocID="{DC664073-F00B-42FB-931C-3EBDE9F83D21}" presName="hierChild5" presStyleCnt="0"/>
      <dgm:spPr/>
    </dgm:pt>
    <dgm:pt modelId="{EAB413B6-D46F-4CB8-BDA3-C5A7B66E7081}" type="pres">
      <dgm:prSet presAssocID="{C64E1472-CC29-40E0-8D87-0707FE8730C6}" presName="Name37" presStyleLbl="parChTrans1D4" presStyleIdx="13" presStyleCnt="34"/>
      <dgm:spPr/>
    </dgm:pt>
    <dgm:pt modelId="{6E9B2294-762C-4A5A-845E-89C9F1BF99EC}" type="pres">
      <dgm:prSet presAssocID="{6ACF457E-FBA8-4B42-9132-BFA0C1A1A40B}" presName="hierRoot2" presStyleCnt="0">
        <dgm:presLayoutVars>
          <dgm:hierBranch val="init"/>
        </dgm:presLayoutVars>
      </dgm:prSet>
      <dgm:spPr/>
    </dgm:pt>
    <dgm:pt modelId="{331C926A-1A2C-4303-B38E-560C107ED985}" type="pres">
      <dgm:prSet presAssocID="{6ACF457E-FBA8-4B42-9132-BFA0C1A1A40B}" presName="rootComposite" presStyleCnt="0"/>
      <dgm:spPr/>
    </dgm:pt>
    <dgm:pt modelId="{5233775A-6F91-4A89-8D09-882342C8557D}" type="pres">
      <dgm:prSet presAssocID="{6ACF457E-FBA8-4B42-9132-BFA0C1A1A40B}" presName="rootText" presStyleLbl="node4" presStyleIdx="13" presStyleCnt="34">
        <dgm:presLayoutVars>
          <dgm:chPref val="3"/>
        </dgm:presLayoutVars>
      </dgm:prSet>
      <dgm:spPr/>
    </dgm:pt>
    <dgm:pt modelId="{6D54181A-41C9-4E90-A257-C40BB6CCA9D6}" type="pres">
      <dgm:prSet presAssocID="{6ACF457E-FBA8-4B42-9132-BFA0C1A1A40B}" presName="rootConnector" presStyleLbl="node4" presStyleIdx="13" presStyleCnt="34"/>
      <dgm:spPr/>
    </dgm:pt>
    <dgm:pt modelId="{B720CFBB-2C04-4B7F-B24B-71712F97BE95}" type="pres">
      <dgm:prSet presAssocID="{6ACF457E-FBA8-4B42-9132-BFA0C1A1A40B}" presName="hierChild4" presStyleCnt="0"/>
      <dgm:spPr/>
    </dgm:pt>
    <dgm:pt modelId="{B0E86AA7-D7D6-4624-9E2A-B0AB0929C1CF}" type="pres">
      <dgm:prSet presAssocID="{6ACF457E-FBA8-4B42-9132-BFA0C1A1A40B}" presName="hierChild5" presStyleCnt="0"/>
      <dgm:spPr/>
    </dgm:pt>
    <dgm:pt modelId="{01BBA5C5-3E74-49DF-A570-6CB1B3B9A225}" type="pres">
      <dgm:prSet presAssocID="{08F9AC41-0E66-4400-9C94-A2A701C2EDD0}" presName="Name37" presStyleLbl="parChTrans1D4" presStyleIdx="14" presStyleCnt="34"/>
      <dgm:spPr/>
    </dgm:pt>
    <dgm:pt modelId="{9CC6E7E9-D7B0-455B-8410-21C79F02E4FB}" type="pres">
      <dgm:prSet presAssocID="{B3FB3335-2F53-4AD5-B385-A849FB51C7B1}" presName="hierRoot2" presStyleCnt="0">
        <dgm:presLayoutVars>
          <dgm:hierBranch val="init"/>
        </dgm:presLayoutVars>
      </dgm:prSet>
      <dgm:spPr/>
    </dgm:pt>
    <dgm:pt modelId="{C20DCCCA-1277-48CC-B38E-828928C9BFB0}" type="pres">
      <dgm:prSet presAssocID="{B3FB3335-2F53-4AD5-B385-A849FB51C7B1}" presName="rootComposite" presStyleCnt="0"/>
      <dgm:spPr/>
    </dgm:pt>
    <dgm:pt modelId="{F9A881E3-B9BB-4ED2-9F0B-8C07B0396A4E}" type="pres">
      <dgm:prSet presAssocID="{B3FB3335-2F53-4AD5-B385-A849FB51C7B1}" presName="rootText" presStyleLbl="node4" presStyleIdx="14" presStyleCnt="34">
        <dgm:presLayoutVars>
          <dgm:chPref val="3"/>
        </dgm:presLayoutVars>
      </dgm:prSet>
      <dgm:spPr/>
    </dgm:pt>
    <dgm:pt modelId="{7E4937DF-81A8-4796-B89C-BB6B1BA318F8}" type="pres">
      <dgm:prSet presAssocID="{B3FB3335-2F53-4AD5-B385-A849FB51C7B1}" presName="rootConnector" presStyleLbl="node4" presStyleIdx="14" presStyleCnt="34"/>
      <dgm:spPr/>
    </dgm:pt>
    <dgm:pt modelId="{98FDA285-38E9-47F1-BC51-8516E16D6FC2}" type="pres">
      <dgm:prSet presAssocID="{B3FB3335-2F53-4AD5-B385-A849FB51C7B1}" presName="hierChild4" presStyleCnt="0"/>
      <dgm:spPr/>
    </dgm:pt>
    <dgm:pt modelId="{97F2C0A9-73D3-4406-910A-45227BF313CE}" type="pres">
      <dgm:prSet presAssocID="{B3FB3335-2F53-4AD5-B385-A849FB51C7B1}" presName="hierChild5" presStyleCnt="0"/>
      <dgm:spPr/>
    </dgm:pt>
    <dgm:pt modelId="{C03E2B45-6C59-489D-8133-032BFC36A9A3}" type="pres">
      <dgm:prSet presAssocID="{297C568B-7C49-48BC-83D2-5163415C3B16}" presName="Name37" presStyleLbl="parChTrans1D4" presStyleIdx="15" presStyleCnt="34"/>
      <dgm:spPr/>
    </dgm:pt>
    <dgm:pt modelId="{CE543DE5-8A2C-4025-9700-D8BB31C72A26}" type="pres">
      <dgm:prSet presAssocID="{724FC559-35CB-4246-B7E0-5D6A66ACA6EF}" presName="hierRoot2" presStyleCnt="0">
        <dgm:presLayoutVars>
          <dgm:hierBranch val="init"/>
        </dgm:presLayoutVars>
      </dgm:prSet>
      <dgm:spPr/>
    </dgm:pt>
    <dgm:pt modelId="{EFEC4AB3-C435-41F4-9797-CCCD5A83F22E}" type="pres">
      <dgm:prSet presAssocID="{724FC559-35CB-4246-B7E0-5D6A66ACA6EF}" presName="rootComposite" presStyleCnt="0"/>
      <dgm:spPr/>
    </dgm:pt>
    <dgm:pt modelId="{0C646697-028F-40A8-B3E1-F437C62D8ADB}" type="pres">
      <dgm:prSet presAssocID="{724FC559-35CB-4246-B7E0-5D6A66ACA6EF}" presName="rootText" presStyleLbl="node4" presStyleIdx="15" presStyleCnt="34">
        <dgm:presLayoutVars>
          <dgm:chPref val="3"/>
        </dgm:presLayoutVars>
      </dgm:prSet>
      <dgm:spPr/>
    </dgm:pt>
    <dgm:pt modelId="{85F67776-0D06-46AB-935F-44886751BE5B}" type="pres">
      <dgm:prSet presAssocID="{724FC559-35CB-4246-B7E0-5D6A66ACA6EF}" presName="rootConnector" presStyleLbl="node4" presStyleIdx="15" presStyleCnt="34"/>
      <dgm:spPr/>
    </dgm:pt>
    <dgm:pt modelId="{1E054212-69DE-4F6E-A5C0-78BCCE24F826}" type="pres">
      <dgm:prSet presAssocID="{724FC559-35CB-4246-B7E0-5D6A66ACA6EF}" presName="hierChild4" presStyleCnt="0"/>
      <dgm:spPr/>
    </dgm:pt>
    <dgm:pt modelId="{4E2881F9-2718-4379-9157-182CE0426D18}" type="pres">
      <dgm:prSet presAssocID="{724FC559-35CB-4246-B7E0-5D6A66ACA6EF}" presName="hierChild5" presStyleCnt="0"/>
      <dgm:spPr/>
    </dgm:pt>
    <dgm:pt modelId="{C3684A36-4F21-4DDF-9655-0477E7C01D99}" type="pres">
      <dgm:prSet presAssocID="{D5E68C88-4791-4E61-81FF-C23BA971CE21}" presName="Name37" presStyleLbl="parChTrans1D4" presStyleIdx="16" presStyleCnt="34"/>
      <dgm:spPr/>
    </dgm:pt>
    <dgm:pt modelId="{2FF1601F-A0E8-448F-A13A-C06028533BA7}" type="pres">
      <dgm:prSet presAssocID="{B4688DB6-E7E4-4956-AA5B-5099C0BAF4EC}" presName="hierRoot2" presStyleCnt="0">
        <dgm:presLayoutVars>
          <dgm:hierBranch val="init"/>
        </dgm:presLayoutVars>
      </dgm:prSet>
      <dgm:spPr/>
    </dgm:pt>
    <dgm:pt modelId="{3104440B-013D-4FAC-BE26-9A9FFDAFA436}" type="pres">
      <dgm:prSet presAssocID="{B4688DB6-E7E4-4956-AA5B-5099C0BAF4EC}" presName="rootComposite" presStyleCnt="0"/>
      <dgm:spPr/>
    </dgm:pt>
    <dgm:pt modelId="{D63A917E-3AB4-45C2-B8B2-2024924254F5}" type="pres">
      <dgm:prSet presAssocID="{B4688DB6-E7E4-4956-AA5B-5099C0BAF4EC}" presName="rootText" presStyleLbl="node4" presStyleIdx="16" presStyleCnt="34">
        <dgm:presLayoutVars>
          <dgm:chPref val="3"/>
        </dgm:presLayoutVars>
      </dgm:prSet>
      <dgm:spPr/>
    </dgm:pt>
    <dgm:pt modelId="{0BB6E396-A5CF-4A5F-9A70-31BF62D12D5D}" type="pres">
      <dgm:prSet presAssocID="{B4688DB6-E7E4-4956-AA5B-5099C0BAF4EC}" presName="rootConnector" presStyleLbl="node4" presStyleIdx="16" presStyleCnt="34"/>
      <dgm:spPr/>
    </dgm:pt>
    <dgm:pt modelId="{99CF7AE7-1BD6-4ED1-B30E-F2C0B4AAF714}" type="pres">
      <dgm:prSet presAssocID="{B4688DB6-E7E4-4956-AA5B-5099C0BAF4EC}" presName="hierChild4" presStyleCnt="0"/>
      <dgm:spPr/>
    </dgm:pt>
    <dgm:pt modelId="{CCC75A90-00F8-4A3E-9AAA-14C126B699B5}" type="pres">
      <dgm:prSet presAssocID="{B4688DB6-E7E4-4956-AA5B-5099C0BAF4EC}" presName="hierChild5" presStyleCnt="0"/>
      <dgm:spPr/>
    </dgm:pt>
    <dgm:pt modelId="{21BA74C0-1932-47DB-B819-7CFF0BFB436D}" type="pres">
      <dgm:prSet presAssocID="{48F50E5F-9ACF-4947-A4EF-CE3714DE01E8}" presName="hierChild5" presStyleCnt="0"/>
      <dgm:spPr/>
    </dgm:pt>
    <dgm:pt modelId="{4B418848-3527-4A4B-91F7-B719B9946B4B}" type="pres">
      <dgm:prSet presAssocID="{8DE46B05-466E-41B3-AA53-C6FDB6775728}" presName="hierChild5" presStyleCnt="0"/>
      <dgm:spPr/>
    </dgm:pt>
    <dgm:pt modelId="{D4616680-76E4-4F97-9558-FD7B76A61275}" type="pres">
      <dgm:prSet presAssocID="{EDBB7FAE-9B13-404F-8864-5F4F3CE243C7}" presName="Name37" presStyleLbl="parChTrans1D3" presStyleIdx="4" presStyleCnt="8"/>
      <dgm:spPr/>
    </dgm:pt>
    <dgm:pt modelId="{A7989613-DA98-4956-A67F-FB49ED6CEAF0}" type="pres">
      <dgm:prSet presAssocID="{C457A5EA-3E68-4DEA-944F-B5B1C28822D9}" presName="hierRoot2" presStyleCnt="0">
        <dgm:presLayoutVars>
          <dgm:hierBranch val="init"/>
        </dgm:presLayoutVars>
      </dgm:prSet>
      <dgm:spPr/>
    </dgm:pt>
    <dgm:pt modelId="{06EC5DD7-340D-4657-8C58-E65C92660763}" type="pres">
      <dgm:prSet presAssocID="{C457A5EA-3E68-4DEA-944F-B5B1C28822D9}" presName="rootComposite" presStyleCnt="0"/>
      <dgm:spPr/>
    </dgm:pt>
    <dgm:pt modelId="{D140DB5D-0C2D-4986-843F-C4FF81A12972}" type="pres">
      <dgm:prSet presAssocID="{C457A5EA-3E68-4DEA-944F-B5B1C28822D9}" presName="rootText" presStyleLbl="node3" presStyleIdx="4" presStyleCnt="8" custLinFactNeighborX="1562" custLinFactNeighborY="-594">
        <dgm:presLayoutVars>
          <dgm:chPref val="3"/>
        </dgm:presLayoutVars>
      </dgm:prSet>
      <dgm:spPr/>
    </dgm:pt>
    <dgm:pt modelId="{677529FF-B5F6-4FF8-B623-C7F7B27D231F}" type="pres">
      <dgm:prSet presAssocID="{C457A5EA-3E68-4DEA-944F-B5B1C28822D9}" presName="rootConnector" presStyleLbl="node3" presStyleIdx="4" presStyleCnt="8"/>
      <dgm:spPr/>
    </dgm:pt>
    <dgm:pt modelId="{638FF7CB-4747-4A73-BF80-52EFE11130EF}" type="pres">
      <dgm:prSet presAssocID="{C457A5EA-3E68-4DEA-944F-B5B1C28822D9}" presName="hierChild4" presStyleCnt="0"/>
      <dgm:spPr/>
    </dgm:pt>
    <dgm:pt modelId="{1F485434-9A6C-4A33-9F6D-A3BF322E8796}" type="pres">
      <dgm:prSet presAssocID="{927F8AA8-24C8-4327-9A31-BABEE5BC51C7}" presName="Name37" presStyleLbl="parChTrans1D4" presStyleIdx="17" presStyleCnt="34"/>
      <dgm:spPr/>
    </dgm:pt>
    <dgm:pt modelId="{DEE1F264-01C5-4F8D-B8BF-1B4CF35F2900}" type="pres">
      <dgm:prSet presAssocID="{9AE70DB7-8B9F-4B8E-8E2F-42DC1CD8ABD2}" presName="hierRoot2" presStyleCnt="0">
        <dgm:presLayoutVars>
          <dgm:hierBranch val="init"/>
        </dgm:presLayoutVars>
      </dgm:prSet>
      <dgm:spPr/>
    </dgm:pt>
    <dgm:pt modelId="{8E3148E3-57B0-494C-9A5F-2F8564E0DBC3}" type="pres">
      <dgm:prSet presAssocID="{9AE70DB7-8B9F-4B8E-8E2F-42DC1CD8ABD2}" presName="rootComposite" presStyleCnt="0"/>
      <dgm:spPr/>
    </dgm:pt>
    <dgm:pt modelId="{D43666E8-9460-4E4C-966D-3F5437A3E869}" type="pres">
      <dgm:prSet presAssocID="{9AE70DB7-8B9F-4B8E-8E2F-42DC1CD8ABD2}" presName="rootText" presStyleLbl="node4" presStyleIdx="17" presStyleCnt="34">
        <dgm:presLayoutVars>
          <dgm:chPref val="3"/>
        </dgm:presLayoutVars>
      </dgm:prSet>
      <dgm:spPr/>
    </dgm:pt>
    <dgm:pt modelId="{8E1A3248-9658-4DEC-887D-32C2DF6F3682}" type="pres">
      <dgm:prSet presAssocID="{9AE70DB7-8B9F-4B8E-8E2F-42DC1CD8ABD2}" presName="rootConnector" presStyleLbl="node4" presStyleIdx="17" presStyleCnt="34"/>
      <dgm:spPr/>
    </dgm:pt>
    <dgm:pt modelId="{5108C388-3D3D-4EFE-AC96-E7ECD40F97D5}" type="pres">
      <dgm:prSet presAssocID="{9AE70DB7-8B9F-4B8E-8E2F-42DC1CD8ABD2}" presName="hierChild4" presStyleCnt="0"/>
      <dgm:spPr/>
    </dgm:pt>
    <dgm:pt modelId="{E5350F85-1562-42D5-9856-421349A8304F}" type="pres">
      <dgm:prSet presAssocID="{9AE70DB7-8B9F-4B8E-8E2F-42DC1CD8ABD2}" presName="hierChild5" presStyleCnt="0"/>
      <dgm:spPr/>
    </dgm:pt>
    <dgm:pt modelId="{A41AB284-FB61-4BF4-A59E-0635F021AA58}" type="pres">
      <dgm:prSet presAssocID="{C457A5EA-3E68-4DEA-944F-B5B1C28822D9}" presName="hierChild5" presStyleCnt="0"/>
      <dgm:spPr/>
    </dgm:pt>
    <dgm:pt modelId="{9BF344F2-5284-4129-9E51-BB794B586B75}" type="pres">
      <dgm:prSet presAssocID="{1A790335-E892-447B-8C05-7BD9650014C4}" presName="hierChild5" presStyleCnt="0"/>
      <dgm:spPr/>
    </dgm:pt>
    <dgm:pt modelId="{B3FE6467-6345-48F2-8FDE-0CAE2A738679}" type="pres">
      <dgm:prSet presAssocID="{5B22585D-4C09-4FDC-9F95-D3CC7556E716}" presName="Name37" presStyleLbl="parChTrans1D2" presStyleIdx="2" presStyleCnt="3"/>
      <dgm:spPr/>
    </dgm:pt>
    <dgm:pt modelId="{6E666A93-FF9E-4AB5-A77F-D04F50A7BB1D}" type="pres">
      <dgm:prSet presAssocID="{7C468D33-018B-4E13-B61E-0999D31D3554}" presName="hierRoot2" presStyleCnt="0">
        <dgm:presLayoutVars>
          <dgm:hierBranch val="init"/>
        </dgm:presLayoutVars>
      </dgm:prSet>
      <dgm:spPr/>
    </dgm:pt>
    <dgm:pt modelId="{FF161CFD-98AE-45BA-AE61-F3135B642543}" type="pres">
      <dgm:prSet presAssocID="{7C468D33-018B-4E13-B61E-0999D31D3554}" presName="rootComposite" presStyleCnt="0"/>
      <dgm:spPr/>
    </dgm:pt>
    <dgm:pt modelId="{7D8A6B97-6BAB-4C3D-BA8E-B7D518581586}" type="pres">
      <dgm:prSet presAssocID="{7C468D33-018B-4E13-B61E-0999D31D3554}" presName="rootText" presStyleLbl="node2" presStyleIdx="2" presStyleCnt="3">
        <dgm:presLayoutVars>
          <dgm:chPref val="3"/>
        </dgm:presLayoutVars>
      </dgm:prSet>
      <dgm:spPr/>
    </dgm:pt>
    <dgm:pt modelId="{C11183EF-436A-4577-A0B2-49B41131BD99}" type="pres">
      <dgm:prSet presAssocID="{7C468D33-018B-4E13-B61E-0999D31D3554}" presName="rootConnector" presStyleLbl="node2" presStyleIdx="2" presStyleCnt="3"/>
      <dgm:spPr/>
    </dgm:pt>
    <dgm:pt modelId="{38470106-C978-43E5-99DF-372CB72D9C6B}" type="pres">
      <dgm:prSet presAssocID="{7C468D33-018B-4E13-B61E-0999D31D3554}" presName="hierChild4" presStyleCnt="0"/>
      <dgm:spPr/>
    </dgm:pt>
    <dgm:pt modelId="{00EF413F-BFE5-4EF3-BE37-41DE6BB8A928}" type="pres">
      <dgm:prSet presAssocID="{C87F7A71-6521-4AB3-BFCC-02D8F0AC1F46}" presName="Name37" presStyleLbl="parChTrans1D3" presStyleIdx="5" presStyleCnt="8"/>
      <dgm:spPr/>
    </dgm:pt>
    <dgm:pt modelId="{213B30DB-4807-4AB2-815E-049C2028B533}" type="pres">
      <dgm:prSet presAssocID="{766C96B5-4CE1-4604-B455-04DFD467E8C6}" presName="hierRoot2" presStyleCnt="0">
        <dgm:presLayoutVars>
          <dgm:hierBranch val="init"/>
        </dgm:presLayoutVars>
      </dgm:prSet>
      <dgm:spPr/>
    </dgm:pt>
    <dgm:pt modelId="{81DB832E-80A6-4A30-B9F0-02A5B8294ED0}" type="pres">
      <dgm:prSet presAssocID="{766C96B5-4CE1-4604-B455-04DFD467E8C6}" presName="rootComposite" presStyleCnt="0"/>
      <dgm:spPr/>
    </dgm:pt>
    <dgm:pt modelId="{8BF2C377-08B4-44ED-B708-2171365CC8BB}" type="pres">
      <dgm:prSet presAssocID="{766C96B5-4CE1-4604-B455-04DFD467E8C6}" presName="rootText" presStyleLbl="node3" presStyleIdx="5" presStyleCnt="8">
        <dgm:presLayoutVars>
          <dgm:chPref val="3"/>
        </dgm:presLayoutVars>
      </dgm:prSet>
      <dgm:spPr/>
    </dgm:pt>
    <dgm:pt modelId="{B514BE0E-D244-4D51-A586-BE70B4F518CC}" type="pres">
      <dgm:prSet presAssocID="{766C96B5-4CE1-4604-B455-04DFD467E8C6}" presName="rootConnector" presStyleLbl="node3" presStyleIdx="5" presStyleCnt="8"/>
      <dgm:spPr/>
    </dgm:pt>
    <dgm:pt modelId="{C4D2580C-1801-4565-8001-0E60056F97E9}" type="pres">
      <dgm:prSet presAssocID="{766C96B5-4CE1-4604-B455-04DFD467E8C6}" presName="hierChild4" presStyleCnt="0"/>
      <dgm:spPr/>
    </dgm:pt>
    <dgm:pt modelId="{3572D6D8-C07B-4CF8-B8C1-F804BECAE9E1}" type="pres">
      <dgm:prSet presAssocID="{27252B05-0F46-42D2-9221-104D27E9B58A}" presName="Name37" presStyleLbl="parChTrans1D4" presStyleIdx="18" presStyleCnt="34"/>
      <dgm:spPr/>
    </dgm:pt>
    <dgm:pt modelId="{7D281633-DCD6-494B-8664-609386969DFB}" type="pres">
      <dgm:prSet presAssocID="{CFD67CEC-D35F-4213-BBA5-1D0D236B22AF}" presName="hierRoot2" presStyleCnt="0">
        <dgm:presLayoutVars>
          <dgm:hierBranch val="init"/>
        </dgm:presLayoutVars>
      </dgm:prSet>
      <dgm:spPr/>
    </dgm:pt>
    <dgm:pt modelId="{CFC0D6AD-3DB4-4D9D-BD9E-9F7EC1E3554F}" type="pres">
      <dgm:prSet presAssocID="{CFD67CEC-D35F-4213-BBA5-1D0D236B22AF}" presName="rootComposite" presStyleCnt="0"/>
      <dgm:spPr/>
    </dgm:pt>
    <dgm:pt modelId="{5D1CD8A4-6072-4E42-8832-DF88BDED4A20}" type="pres">
      <dgm:prSet presAssocID="{CFD67CEC-D35F-4213-BBA5-1D0D236B22AF}" presName="rootText" presStyleLbl="node4" presStyleIdx="18" presStyleCnt="34">
        <dgm:presLayoutVars>
          <dgm:chPref val="3"/>
        </dgm:presLayoutVars>
      </dgm:prSet>
      <dgm:spPr/>
    </dgm:pt>
    <dgm:pt modelId="{D96BEFBC-8039-4AAC-BE58-D91F163752E8}" type="pres">
      <dgm:prSet presAssocID="{CFD67CEC-D35F-4213-BBA5-1D0D236B22AF}" presName="rootConnector" presStyleLbl="node4" presStyleIdx="18" presStyleCnt="34"/>
      <dgm:spPr/>
    </dgm:pt>
    <dgm:pt modelId="{CDAF56AD-B06E-41A7-858B-0C4A75D293B6}" type="pres">
      <dgm:prSet presAssocID="{CFD67CEC-D35F-4213-BBA5-1D0D236B22AF}" presName="hierChild4" presStyleCnt="0"/>
      <dgm:spPr/>
    </dgm:pt>
    <dgm:pt modelId="{07251C51-8F1B-4351-9E06-8AA70723A093}" type="pres">
      <dgm:prSet presAssocID="{CFD67CEC-D35F-4213-BBA5-1D0D236B22AF}" presName="hierChild5" presStyleCnt="0"/>
      <dgm:spPr/>
    </dgm:pt>
    <dgm:pt modelId="{E48A9542-DE78-45F6-A5F0-EFB63C9DCD53}" type="pres">
      <dgm:prSet presAssocID="{82571F6F-8DD6-4A2B-AA54-60990F434C32}" presName="Name37" presStyleLbl="parChTrans1D4" presStyleIdx="19" presStyleCnt="34"/>
      <dgm:spPr/>
    </dgm:pt>
    <dgm:pt modelId="{0610C02E-A5DD-4C00-B4A0-28DDCF4B0687}" type="pres">
      <dgm:prSet presAssocID="{4026E6EA-A1BD-4E61-9F0E-F7C779F68CF3}" presName="hierRoot2" presStyleCnt="0">
        <dgm:presLayoutVars>
          <dgm:hierBranch val="init"/>
        </dgm:presLayoutVars>
      </dgm:prSet>
      <dgm:spPr/>
    </dgm:pt>
    <dgm:pt modelId="{BFE5A746-32AF-4567-9182-6190F4457F25}" type="pres">
      <dgm:prSet presAssocID="{4026E6EA-A1BD-4E61-9F0E-F7C779F68CF3}" presName="rootComposite" presStyleCnt="0"/>
      <dgm:spPr/>
    </dgm:pt>
    <dgm:pt modelId="{788D7109-0722-46F0-8713-3B8F36A9B149}" type="pres">
      <dgm:prSet presAssocID="{4026E6EA-A1BD-4E61-9F0E-F7C779F68CF3}" presName="rootText" presStyleLbl="node4" presStyleIdx="19" presStyleCnt="34">
        <dgm:presLayoutVars>
          <dgm:chPref val="3"/>
        </dgm:presLayoutVars>
      </dgm:prSet>
      <dgm:spPr/>
    </dgm:pt>
    <dgm:pt modelId="{32CA46B9-2E59-4B65-8F2B-CEF938DAC8EC}" type="pres">
      <dgm:prSet presAssocID="{4026E6EA-A1BD-4E61-9F0E-F7C779F68CF3}" presName="rootConnector" presStyleLbl="node4" presStyleIdx="19" presStyleCnt="34"/>
      <dgm:spPr/>
    </dgm:pt>
    <dgm:pt modelId="{E60018D6-9ACE-4038-BFD9-B3DF3711984D}" type="pres">
      <dgm:prSet presAssocID="{4026E6EA-A1BD-4E61-9F0E-F7C779F68CF3}" presName="hierChild4" presStyleCnt="0"/>
      <dgm:spPr/>
    </dgm:pt>
    <dgm:pt modelId="{2C14D2B0-2C5A-4F2A-BCB8-A1430FA4BBD0}" type="pres">
      <dgm:prSet presAssocID="{4026E6EA-A1BD-4E61-9F0E-F7C779F68CF3}" presName="hierChild5" presStyleCnt="0"/>
      <dgm:spPr/>
    </dgm:pt>
    <dgm:pt modelId="{65AB8448-DACB-4403-86B1-C928E867155F}" type="pres">
      <dgm:prSet presAssocID="{59DAB7A4-1AEB-44FA-BA96-E7DD376F6A9F}" presName="Name37" presStyleLbl="parChTrans1D4" presStyleIdx="20" presStyleCnt="34"/>
      <dgm:spPr/>
    </dgm:pt>
    <dgm:pt modelId="{B9897278-433E-4EBA-AFC9-5EBD04E1C7B2}" type="pres">
      <dgm:prSet presAssocID="{95696896-82E6-425C-B75A-2708ED6EA93B}" presName="hierRoot2" presStyleCnt="0">
        <dgm:presLayoutVars>
          <dgm:hierBranch val="init"/>
        </dgm:presLayoutVars>
      </dgm:prSet>
      <dgm:spPr/>
    </dgm:pt>
    <dgm:pt modelId="{62E941E2-722B-470F-912C-B490172E7960}" type="pres">
      <dgm:prSet presAssocID="{95696896-82E6-425C-B75A-2708ED6EA93B}" presName="rootComposite" presStyleCnt="0"/>
      <dgm:spPr/>
    </dgm:pt>
    <dgm:pt modelId="{4EB0FCB7-DD61-437C-9611-23359D156AB0}" type="pres">
      <dgm:prSet presAssocID="{95696896-82E6-425C-B75A-2708ED6EA93B}" presName="rootText" presStyleLbl="node4" presStyleIdx="20" presStyleCnt="34">
        <dgm:presLayoutVars>
          <dgm:chPref val="3"/>
        </dgm:presLayoutVars>
      </dgm:prSet>
      <dgm:spPr/>
    </dgm:pt>
    <dgm:pt modelId="{F10A6E2B-E2E8-4EA3-B91D-836F68407D41}" type="pres">
      <dgm:prSet presAssocID="{95696896-82E6-425C-B75A-2708ED6EA93B}" presName="rootConnector" presStyleLbl="node4" presStyleIdx="20" presStyleCnt="34"/>
      <dgm:spPr/>
    </dgm:pt>
    <dgm:pt modelId="{1F259D99-BB83-49BD-97AF-F51940419BD0}" type="pres">
      <dgm:prSet presAssocID="{95696896-82E6-425C-B75A-2708ED6EA93B}" presName="hierChild4" presStyleCnt="0"/>
      <dgm:spPr/>
    </dgm:pt>
    <dgm:pt modelId="{C5DB74C3-58D1-479D-AB03-DD24B773257B}" type="pres">
      <dgm:prSet presAssocID="{95696896-82E6-425C-B75A-2708ED6EA93B}" presName="hierChild5" presStyleCnt="0"/>
      <dgm:spPr/>
    </dgm:pt>
    <dgm:pt modelId="{1F9B8D6E-BA50-4FA9-B954-DFCA873C2613}" type="pres">
      <dgm:prSet presAssocID="{766C96B5-4CE1-4604-B455-04DFD467E8C6}" presName="hierChild5" presStyleCnt="0"/>
      <dgm:spPr/>
    </dgm:pt>
    <dgm:pt modelId="{209F27C6-081A-4673-BB9E-5339E376B0C5}" type="pres">
      <dgm:prSet presAssocID="{D0836475-2138-4AAB-97FC-F505DB43BD85}" presName="Name37" presStyleLbl="parChTrans1D3" presStyleIdx="6" presStyleCnt="8"/>
      <dgm:spPr/>
    </dgm:pt>
    <dgm:pt modelId="{A3A488E7-4A74-443E-9FC1-5926AAA0C8A8}" type="pres">
      <dgm:prSet presAssocID="{FE499303-1C00-47A1-A12B-47BF9F83438C}" presName="hierRoot2" presStyleCnt="0">
        <dgm:presLayoutVars>
          <dgm:hierBranch val="init"/>
        </dgm:presLayoutVars>
      </dgm:prSet>
      <dgm:spPr/>
    </dgm:pt>
    <dgm:pt modelId="{5C3F9D39-B195-4E8C-8FF0-587607E438FE}" type="pres">
      <dgm:prSet presAssocID="{FE499303-1C00-47A1-A12B-47BF9F83438C}" presName="rootComposite" presStyleCnt="0"/>
      <dgm:spPr/>
    </dgm:pt>
    <dgm:pt modelId="{361ACB8D-70C9-4E46-BD69-DA49A40760B2}" type="pres">
      <dgm:prSet presAssocID="{FE499303-1C00-47A1-A12B-47BF9F83438C}" presName="rootText" presStyleLbl="node3" presStyleIdx="6" presStyleCnt="8">
        <dgm:presLayoutVars>
          <dgm:chPref val="3"/>
        </dgm:presLayoutVars>
      </dgm:prSet>
      <dgm:spPr/>
    </dgm:pt>
    <dgm:pt modelId="{5FAEECAC-842F-44A0-81B1-909158A6BC2D}" type="pres">
      <dgm:prSet presAssocID="{FE499303-1C00-47A1-A12B-47BF9F83438C}" presName="rootConnector" presStyleLbl="node3" presStyleIdx="6" presStyleCnt="8"/>
      <dgm:spPr/>
    </dgm:pt>
    <dgm:pt modelId="{A0387A2F-E706-40CC-B999-DA52D7923F58}" type="pres">
      <dgm:prSet presAssocID="{FE499303-1C00-47A1-A12B-47BF9F83438C}" presName="hierChild4" presStyleCnt="0"/>
      <dgm:spPr/>
    </dgm:pt>
    <dgm:pt modelId="{54646C6C-688E-4037-B55E-833C4A222051}" type="pres">
      <dgm:prSet presAssocID="{BDD653C6-1694-48C8-B3F1-A4B3707FB7FE}" presName="Name37" presStyleLbl="parChTrans1D4" presStyleIdx="21" presStyleCnt="34"/>
      <dgm:spPr/>
    </dgm:pt>
    <dgm:pt modelId="{EC5FBE37-1203-4D9F-9458-FE941CA8A71C}" type="pres">
      <dgm:prSet presAssocID="{3D5A7E93-3AA5-4ACA-8886-2DF785CD3DE6}" presName="hierRoot2" presStyleCnt="0">
        <dgm:presLayoutVars>
          <dgm:hierBranch val="init"/>
        </dgm:presLayoutVars>
      </dgm:prSet>
      <dgm:spPr/>
    </dgm:pt>
    <dgm:pt modelId="{6F57E4FA-AB0D-41A4-A0BC-65661AA225A3}" type="pres">
      <dgm:prSet presAssocID="{3D5A7E93-3AA5-4ACA-8886-2DF785CD3DE6}" presName="rootComposite" presStyleCnt="0"/>
      <dgm:spPr/>
    </dgm:pt>
    <dgm:pt modelId="{F13856BE-72A5-430A-87E9-DE04E59FDA60}" type="pres">
      <dgm:prSet presAssocID="{3D5A7E93-3AA5-4ACA-8886-2DF785CD3DE6}" presName="rootText" presStyleLbl="node4" presStyleIdx="21" presStyleCnt="34">
        <dgm:presLayoutVars>
          <dgm:chPref val="3"/>
        </dgm:presLayoutVars>
      </dgm:prSet>
      <dgm:spPr/>
    </dgm:pt>
    <dgm:pt modelId="{FD147C8B-D37B-4966-9151-49250FE816AC}" type="pres">
      <dgm:prSet presAssocID="{3D5A7E93-3AA5-4ACA-8886-2DF785CD3DE6}" presName="rootConnector" presStyleLbl="node4" presStyleIdx="21" presStyleCnt="34"/>
      <dgm:spPr/>
    </dgm:pt>
    <dgm:pt modelId="{C574CF49-5660-4F92-BB32-6820E5DA7674}" type="pres">
      <dgm:prSet presAssocID="{3D5A7E93-3AA5-4ACA-8886-2DF785CD3DE6}" presName="hierChild4" presStyleCnt="0"/>
      <dgm:spPr/>
    </dgm:pt>
    <dgm:pt modelId="{CDA879B4-996F-4E6D-B646-5D4ED28EFFDB}" type="pres">
      <dgm:prSet presAssocID="{894C01E0-385E-4211-B9D6-6044742FEEAC}" presName="Name37" presStyleLbl="parChTrans1D4" presStyleIdx="22" presStyleCnt="34"/>
      <dgm:spPr/>
    </dgm:pt>
    <dgm:pt modelId="{17923366-72E7-4455-9E75-93D8AF1EFF95}" type="pres">
      <dgm:prSet presAssocID="{4275E7A5-2F14-4BEC-94BB-E6B1D720F23C}" presName="hierRoot2" presStyleCnt="0">
        <dgm:presLayoutVars>
          <dgm:hierBranch val="init"/>
        </dgm:presLayoutVars>
      </dgm:prSet>
      <dgm:spPr/>
    </dgm:pt>
    <dgm:pt modelId="{0B8087F8-AA4D-407B-B476-548E3F1ECC45}" type="pres">
      <dgm:prSet presAssocID="{4275E7A5-2F14-4BEC-94BB-E6B1D720F23C}" presName="rootComposite" presStyleCnt="0"/>
      <dgm:spPr/>
    </dgm:pt>
    <dgm:pt modelId="{A206A50C-B9A8-43C6-8592-2B79B2A26347}" type="pres">
      <dgm:prSet presAssocID="{4275E7A5-2F14-4BEC-94BB-E6B1D720F23C}" presName="rootText" presStyleLbl="node4" presStyleIdx="22" presStyleCnt="34">
        <dgm:presLayoutVars>
          <dgm:chPref val="3"/>
        </dgm:presLayoutVars>
      </dgm:prSet>
      <dgm:spPr/>
    </dgm:pt>
    <dgm:pt modelId="{6CDE47C7-B187-42E5-89AF-1ED6B7275B88}" type="pres">
      <dgm:prSet presAssocID="{4275E7A5-2F14-4BEC-94BB-E6B1D720F23C}" presName="rootConnector" presStyleLbl="node4" presStyleIdx="22" presStyleCnt="34"/>
      <dgm:spPr/>
    </dgm:pt>
    <dgm:pt modelId="{6E92405D-707C-42DC-A88A-953002972187}" type="pres">
      <dgm:prSet presAssocID="{4275E7A5-2F14-4BEC-94BB-E6B1D720F23C}" presName="hierChild4" presStyleCnt="0"/>
      <dgm:spPr/>
    </dgm:pt>
    <dgm:pt modelId="{69D2CB60-76B1-4A68-B37F-20B6D70A0C03}" type="pres">
      <dgm:prSet presAssocID="{4275E7A5-2F14-4BEC-94BB-E6B1D720F23C}" presName="hierChild5" presStyleCnt="0"/>
      <dgm:spPr/>
    </dgm:pt>
    <dgm:pt modelId="{CD6173C3-41BD-4EF3-9018-633012B687A9}" type="pres">
      <dgm:prSet presAssocID="{05A9713F-30C5-4080-BC91-36317CC6F711}" presName="Name37" presStyleLbl="parChTrans1D4" presStyleIdx="23" presStyleCnt="34"/>
      <dgm:spPr/>
    </dgm:pt>
    <dgm:pt modelId="{CAA19D80-B91B-4CBC-B7C6-151B05F9A70D}" type="pres">
      <dgm:prSet presAssocID="{8FA6F6B4-431A-4110-B17A-2E010DBC104A}" presName="hierRoot2" presStyleCnt="0">
        <dgm:presLayoutVars>
          <dgm:hierBranch val="init"/>
        </dgm:presLayoutVars>
      </dgm:prSet>
      <dgm:spPr/>
    </dgm:pt>
    <dgm:pt modelId="{E7C979E0-88DF-45D5-9352-C3589D5807F1}" type="pres">
      <dgm:prSet presAssocID="{8FA6F6B4-431A-4110-B17A-2E010DBC104A}" presName="rootComposite" presStyleCnt="0"/>
      <dgm:spPr/>
    </dgm:pt>
    <dgm:pt modelId="{ABF18C1A-9D11-4DBE-A62B-3FF5A3DBCD4C}" type="pres">
      <dgm:prSet presAssocID="{8FA6F6B4-431A-4110-B17A-2E010DBC104A}" presName="rootText" presStyleLbl="node4" presStyleIdx="23" presStyleCnt="34">
        <dgm:presLayoutVars>
          <dgm:chPref val="3"/>
        </dgm:presLayoutVars>
      </dgm:prSet>
      <dgm:spPr/>
    </dgm:pt>
    <dgm:pt modelId="{89FE20C0-BEDE-4BFC-9F7F-CBA87BC5DEE8}" type="pres">
      <dgm:prSet presAssocID="{8FA6F6B4-431A-4110-B17A-2E010DBC104A}" presName="rootConnector" presStyleLbl="node4" presStyleIdx="23" presStyleCnt="34"/>
      <dgm:spPr/>
    </dgm:pt>
    <dgm:pt modelId="{5DE7412F-B175-4E48-9650-A546E433BD70}" type="pres">
      <dgm:prSet presAssocID="{8FA6F6B4-431A-4110-B17A-2E010DBC104A}" presName="hierChild4" presStyleCnt="0"/>
      <dgm:spPr/>
    </dgm:pt>
    <dgm:pt modelId="{9BB92DBD-14C2-4F77-9CC6-E05F867EBCA5}" type="pres">
      <dgm:prSet presAssocID="{8FA6F6B4-431A-4110-B17A-2E010DBC104A}" presName="hierChild5" presStyleCnt="0"/>
      <dgm:spPr/>
    </dgm:pt>
    <dgm:pt modelId="{CB77F272-40C8-4071-8B66-95934129C9CD}" type="pres">
      <dgm:prSet presAssocID="{300CAA6E-CA26-4F9D-A61B-60016F70CFA7}" presName="Name37" presStyleLbl="parChTrans1D4" presStyleIdx="24" presStyleCnt="34"/>
      <dgm:spPr/>
    </dgm:pt>
    <dgm:pt modelId="{FC1026AF-F1BA-4380-A658-53B81366114E}" type="pres">
      <dgm:prSet presAssocID="{71D63C83-EF62-4B03-9302-693CFB78A204}" presName="hierRoot2" presStyleCnt="0">
        <dgm:presLayoutVars>
          <dgm:hierBranch val="init"/>
        </dgm:presLayoutVars>
      </dgm:prSet>
      <dgm:spPr/>
    </dgm:pt>
    <dgm:pt modelId="{FB2010F2-CAF8-4E35-86C0-72789E48E685}" type="pres">
      <dgm:prSet presAssocID="{71D63C83-EF62-4B03-9302-693CFB78A204}" presName="rootComposite" presStyleCnt="0"/>
      <dgm:spPr/>
    </dgm:pt>
    <dgm:pt modelId="{C80861FD-36E0-41CC-BAC5-296D21E37B05}" type="pres">
      <dgm:prSet presAssocID="{71D63C83-EF62-4B03-9302-693CFB78A204}" presName="rootText" presStyleLbl="node4" presStyleIdx="24" presStyleCnt="34">
        <dgm:presLayoutVars>
          <dgm:chPref val="3"/>
        </dgm:presLayoutVars>
      </dgm:prSet>
      <dgm:spPr/>
    </dgm:pt>
    <dgm:pt modelId="{ACCD753B-6C42-49A8-BF9B-BF56050D15F8}" type="pres">
      <dgm:prSet presAssocID="{71D63C83-EF62-4B03-9302-693CFB78A204}" presName="rootConnector" presStyleLbl="node4" presStyleIdx="24" presStyleCnt="34"/>
      <dgm:spPr/>
    </dgm:pt>
    <dgm:pt modelId="{AC737270-4410-4D65-9776-F5DCC4DE6B6D}" type="pres">
      <dgm:prSet presAssocID="{71D63C83-EF62-4B03-9302-693CFB78A204}" presName="hierChild4" presStyleCnt="0"/>
      <dgm:spPr/>
    </dgm:pt>
    <dgm:pt modelId="{5C6459CB-2867-40F8-AABD-E3F8DC46EFE9}" type="pres">
      <dgm:prSet presAssocID="{71D63C83-EF62-4B03-9302-693CFB78A204}" presName="hierChild5" presStyleCnt="0"/>
      <dgm:spPr/>
    </dgm:pt>
    <dgm:pt modelId="{8146AB97-A087-4FAF-9F71-CE96741688AB}" type="pres">
      <dgm:prSet presAssocID="{780A24F9-F94D-4B02-987E-C51DBB1CAD83}" presName="Name37" presStyleLbl="parChTrans1D4" presStyleIdx="25" presStyleCnt="34"/>
      <dgm:spPr/>
    </dgm:pt>
    <dgm:pt modelId="{D9537C33-883A-4289-B6A3-B6441D901B9C}" type="pres">
      <dgm:prSet presAssocID="{62614D44-35C6-4ACD-BC2D-01BB051A6205}" presName="hierRoot2" presStyleCnt="0">
        <dgm:presLayoutVars>
          <dgm:hierBranch val="init"/>
        </dgm:presLayoutVars>
      </dgm:prSet>
      <dgm:spPr/>
    </dgm:pt>
    <dgm:pt modelId="{0C3AF763-C450-494F-A426-622C880B1A4D}" type="pres">
      <dgm:prSet presAssocID="{62614D44-35C6-4ACD-BC2D-01BB051A6205}" presName="rootComposite" presStyleCnt="0"/>
      <dgm:spPr/>
    </dgm:pt>
    <dgm:pt modelId="{4278CF54-BC01-4B19-8923-4FC1F0E8E506}" type="pres">
      <dgm:prSet presAssocID="{62614D44-35C6-4ACD-BC2D-01BB051A6205}" presName="rootText" presStyleLbl="node4" presStyleIdx="25" presStyleCnt="34">
        <dgm:presLayoutVars>
          <dgm:chPref val="3"/>
        </dgm:presLayoutVars>
      </dgm:prSet>
      <dgm:spPr/>
    </dgm:pt>
    <dgm:pt modelId="{D003D8EC-2D53-457A-B7E6-A495D35B3ACE}" type="pres">
      <dgm:prSet presAssocID="{62614D44-35C6-4ACD-BC2D-01BB051A6205}" presName="rootConnector" presStyleLbl="node4" presStyleIdx="25" presStyleCnt="34"/>
      <dgm:spPr/>
    </dgm:pt>
    <dgm:pt modelId="{7FBC0964-2558-4869-B525-ED12ED83BF4B}" type="pres">
      <dgm:prSet presAssocID="{62614D44-35C6-4ACD-BC2D-01BB051A6205}" presName="hierChild4" presStyleCnt="0"/>
      <dgm:spPr/>
    </dgm:pt>
    <dgm:pt modelId="{CBCBB035-1322-410A-BA2F-1C347ECA4D56}" type="pres">
      <dgm:prSet presAssocID="{62614D44-35C6-4ACD-BC2D-01BB051A6205}" presName="hierChild5" presStyleCnt="0"/>
      <dgm:spPr/>
    </dgm:pt>
    <dgm:pt modelId="{769B54A2-AA66-42E4-9E1F-94853C928570}" type="pres">
      <dgm:prSet presAssocID="{1F9D2265-60E2-4997-925E-9E7FAF0FD5F4}" presName="Name37" presStyleLbl="parChTrans1D4" presStyleIdx="26" presStyleCnt="34"/>
      <dgm:spPr/>
    </dgm:pt>
    <dgm:pt modelId="{2D5B66FD-9E0A-4FF1-8DEB-2B205D4A07FC}" type="pres">
      <dgm:prSet presAssocID="{65569C53-C002-4E86-85D4-A1EE408C0F93}" presName="hierRoot2" presStyleCnt="0">
        <dgm:presLayoutVars>
          <dgm:hierBranch val="init"/>
        </dgm:presLayoutVars>
      </dgm:prSet>
      <dgm:spPr/>
    </dgm:pt>
    <dgm:pt modelId="{7693F80B-FA0F-4088-9A1F-A4B19C3E8D8B}" type="pres">
      <dgm:prSet presAssocID="{65569C53-C002-4E86-85D4-A1EE408C0F93}" presName="rootComposite" presStyleCnt="0"/>
      <dgm:spPr/>
    </dgm:pt>
    <dgm:pt modelId="{119753B5-AAF5-4E31-BD36-FAB0C5A5B4A4}" type="pres">
      <dgm:prSet presAssocID="{65569C53-C002-4E86-85D4-A1EE408C0F93}" presName="rootText" presStyleLbl="node4" presStyleIdx="26" presStyleCnt="34">
        <dgm:presLayoutVars>
          <dgm:chPref val="3"/>
        </dgm:presLayoutVars>
      </dgm:prSet>
      <dgm:spPr/>
    </dgm:pt>
    <dgm:pt modelId="{09913740-80F3-492B-AC71-3EA61C055EBA}" type="pres">
      <dgm:prSet presAssocID="{65569C53-C002-4E86-85D4-A1EE408C0F93}" presName="rootConnector" presStyleLbl="node4" presStyleIdx="26" presStyleCnt="34"/>
      <dgm:spPr/>
    </dgm:pt>
    <dgm:pt modelId="{38DCFCB7-F500-4D71-982B-20063B055A99}" type="pres">
      <dgm:prSet presAssocID="{65569C53-C002-4E86-85D4-A1EE408C0F93}" presName="hierChild4" presStyleCnt="0"/>
      <dgm:spPr/>
    </dgm:pt>
    <dgm:pt modelId="{4E13F1B8-6ED0-4C92-9C73-24CC00CA423F}" type="pres">
      <dgm:prSet presAssocID="{65569C53-C002-4E86-85D4-A1EE408C0F93}" presName="hierChild5" presStyleCnt="0"/>
      <dgm:spPr/>
    </dgm:pt>
    <dgm:pt modelId="{A96C4F99-64E1-48A8-A19E-0C5F9D032441}" type="pres">
      <dgm:prSet presAssocID="{3D5A7E93-3AA5-4ACA-8886-2DF785CD3DE6}" presName="hierChild5" presStyleCnt="0"/>
      <dgm:spPr/>
    </dgm:pt>
    <dgm:pt modelId="{F7F22B3F-7BC9-4061-8F01-6D08BBD8AA67}" type="pres">
      <dgm:prSet presAssocID="{F3447474-61F2-48BB-BF6A-2D5287ABA4F8}" presName="Name37" presStyleLbl="parChTrans1D4" presStyleIdx="27" presStyleCnt="34"/>
      <dgm:spPr/>
    </dgm:pt>
    <dgm:pt modelId="{54935EA8-1632-46B7-A4D5-4B1C1C1D7537}" type="pres">
      <dgm:prSet presAssocID="{D83ABA5C-0392-4DAB-97E3-B6E57B99A883}" presName="hierRoot2" presStyleCnt="0">
        <dgm:presLayoutVars>
          <dgm:hierBranch val="init"/>
        </dgm:presLayoutVars>
      </dgm:prSet>
      <dgm:spPr/>
    </dgm:pt>
    <dgm:pt modelId="{FC970A15-D7F0-4CE8-900F-E37D4090901B}" type="pres">
      <dgm:prSet presAssocID="{D83ABA5C-0392-4DAB-97E3-B6E57B99A883}" presName="rootComposite" presStyleCnt="0"/>
      <dgm:spPr/>
    </dgm:pt>
    <dgm:pt modelId="{C7267240-91B5-408F-AE3F-9627B47BE0A5}" type="pres">
      <dgm:prSet presAssocID="{D83ABA5C-0392-4DAB-97E3-B6E57B99A883}" presName="rootText" presStyleLbl="node4" presStyleIdx="27" presStyleCnt="34">
        <dgm:presLayoutVars>
          <dgm:chPref val="3"/>
        </dgm:presLayoutVars>
      </dgm:prSet>
      <dgm:spPr/>
    </dgm:pt>
    <dgm:pt modelId="{378B51F9-B7A4-468F-B601-1E3F07A67CDD}" type="pres">
      <dgm:prSet presAssocID="{D83ABA5C-0392-4DAB-97E3-B6E57B99A883}" presName="rootConnector" presStyleLbl="node4" presStyleIdx="27" presStyleCnt="34"/>
      <dgm:spPr/>
    </dgm:pt>
    <dgm:pt modelId="{B734D66B-52FD-4CCF-8F41-9391A9046ECB}" type="pres">
      <dgm:prSet presAssocID="{D83ABA5C-0392-4DAB-97E3-B6E57B99A883}" presName="hierChild4" presStyleCnt="0"/>
      <dgm:spPr/>
    </dgm:pt>
    <dgm:pt modelId="{C71DDC04-8442-48C9-AFB0-55FEFF2F7C22}" type="pres">
      <dgm:prSet presAssocID="{4FD32E34-9E75-468A-AF2B-A7CC13E5B61B}" presName="Name37" presStyleLbl="parChTrans1D4" presStyleIdx="28" presStyleCnt="34"/>
      <dgm:spPr/>
    </dgm:pt>
    <dgm:pt modelId="{C3BEED6D-FCDD-44E4-A69E-E5DD289CD078}" type="pres">
      <dgm:prSet presAssocID="{0B39ECFC-303A-4009-A191-9800A9D63F24}" presName="hierRoot2" presStyleCnt="0">
        <dgm:presLayoutVars>
          <dgm:hierBranch val="init"/>
        </dgm:presLayoutVars>
      </dgm:prSet>
      <dgm:spPr/>
    </dgm:pt>
    <dgm:pt modelId="{8E74FB48-35CF-4FAF-8223-F08699E37F7C}" type="pres">
      <dgm:prSet presAssocID="{0B39ECFC-303A-4009-A191-9800A9D63F24}" presName="rootComposite" presStyleCnt="0"/>
      <dgm:spPr/>
    </dgm:pt>
    <dgm:pt modelId="{8E6735F3-174D-4092-AB1A-A7A92F0CB922}" type="pres">
      <dgm:prSet presAssocID="{0B39ECFC-303A-4009-A191-9800A9D63F24}" presName="rootText" presStyleLbl="node4" presStyleIdx="28" presStyleCnt="34">
        <dgm:presLayoutVars>
          <dgm:chPref val="3"/>
        </dgm:presLayoutVars>
      </dgm:prSet>
      <dgm:spPr/>
    </dgm:pt>
    <dgm:pt modelId="{E354D681-DD97-4AED-90A2-8D303CF954D1}" type="pres">
      <dgm:prSet presAssocID="{0B39ECFC-303A-4009-A191-9800A9D63F24}" presName="rootConnector" presStyleLbl="node4" presStyleIdx="28" presStyleCnt="34"/>
      <dgm:spPr/>
    </dgm:pt>
    <dgm:pt modelId="{5CB0B0EF-F358-496D-8271-4BA67A1F832A}" type="pres">
      <dgm:prSet presAssocID="{0B39ECFC-303A-4009-A191-9800A9D63F24}" presName="hierChild4" presStyleCnt="0"/>
      <dgm:spPr/>
    </dgm:pt>
    <dgm:pt modelId="{6DF3ED0B-3E93-4753-8C9E-51E8EA6F63B4}" type="pres">
      <dgm:prSet presAssocID="{0B39ECFC-303A-4009-A191-9800A9D63F24}" presName="hierChild5" presStyleCnt="0"/>
      <dgm:spPr/>
    </dgm:pt>
    <dgm:pt modelId="{895201AC-BA00-40F4-9CF4-101B101C78C9}" type="pres">
      <dgm:prSet presAssocID="{84E1458A-EAD2-4A3C-8051-EE84E803A444}" presName="Name37" presStyleLbl="parChTrans1D4" presStyleIdx="29" presStyleCnt="34"/>
      <dgm:spPr/>
    </dgm:pt>
    <dgm:pt modelId="{D5DDDFBB-25D0-42BB-96E3-418BF7D4B71D}" type="pres">
      <dgm:prSet presAssocID="{9617DADE-0E8F-4AB3-8D71-99D1287EEB4D}" presName="hierRoot2" presStyleCnt="0">
        <dgm:presLayoutVars>
          <dgm:hierBranch val="init"/>
        </dgm:presLayoutVars>
      </dgm:prSet>
      <dgm:spPr/>
    </dgm:pt>
    <dgm:pt modelId="{BE47868F-48DA-41CF-B75F-EEEAB8199668}" type="pres">
      <dgm:prSet presAssocID="{9617DADE-0E8F-4AB3-8D71-99D1287EEB4D}" presName="rootComposite" presStyleCnt="0"/>
      <dgm:spPr/>
    </dgm:pt>
    <dgm:pt modelId="{766C7B8E-84B2-4CB5-A0BA-F858BB240CDA}" type="pres">
      <dgm:prSet presAssocID="{9617DADE-0E8F-4AB3-8D71-99D1287EEB4D}" presName="rootText" presStyleLbl="node4" presStyleIdx="29" presStyleCnt="34">
        <dgm:presLayoutVars>
          <dgm:chPref val="3"/>
        </dgm:presLayoutVars>
      </dgm:prSet>
      <dgm:spPr/>
    </dgm:pt>
    <dgm:pt modelId="{44F3CA90-1D41-4489-A8F9-0D2BF862CD06}" type="pres">
      <dgm:prSet presAssocID="{9617DADE-0E8F-4AB3-8D71-99D1287EEB4D}" presName="rootConnector" presStyleLbl="node4" presStyleIdx="29" presStyleCnt="34"/>
      <dgm:spPr/>
    </dgm:pt>
    <dgm:pt modelId="{85E89439-9136-4FE8-BA00-2CAFE919D6C7}" type="pres">
      <dgm:prSet presAssocID="{9617DADE-0E8F-4AB3-8D71-99D1287EEB4D}" presName="hierChild4" presStyleCnt="0"/>
      <dgm:spPr/>
    </dgm:pt>
    <dgm:pt modelId="{F71B46CA-0FB9-4BCD-8F42-69C9E1BD8241}" type="pres">
      <dgm:prSet presAssocID="{9617DADE-0E8F-4AB3-8D71-99D1287EEB4D}" presName="hierChild5" presStyleCnt="0"/>
      <dgm:spPr/>
    </dgm:pt>
    <dgm:pt modelId="{BF06B5FD-5719-46F5-9929-E505FE6AF4D2}" type="pres">
      <dgm:prSet presAssocID="{AE418242-A5FF-482A-9CE7-C3CEAE64F69B}" presName="Name37" presStyleLbl="parChTrans1D4" presStyleIdx="30" presStyleCnt="34"/>
      <dgm:spPr/>
    </dgm:pt>
    <dgm:pt modelId="{00346614-4D5C-4445-A600-757A81227645}" type="pres">
      <dgm:prSet presAssocID="{4E7947FB-55BA-4E8F-9002-DA287441DE01}" presName="hierRoot2" presStyleCnt="0">
        <dgm:presLayoutVars>
          <dgm:hierBranch val="init"/>
        </dgm:presLayoutVars>
      </dgm:prSet>
      <dgm:spPr/>
    </dgm:pt>
    <dgm:pt modelId="{154DA019-F465-4614-B32F-2F06FA6ABF0A}" type="pres">
      <dgm:prSet presAssocID="{4E7947FB-55BA-4E8F-9002-DA287441DE01}" presName="rootComposite" presStyleCnt="0"/>
      <dgm:spPr/>
    </dgm:pt>
    <dgm:pt modelId="{E2220CB3-C4EE-44AE-BE5F-8262F70FD92F}" type="pres">
      <dgm:prSet presAssocID="{4E7947FB-55BA-4E8F-9002-DA287441DE01}" presName="rootText" presStyleLbl="node4" presStyleIdx="30" presStyleCnt="34">
        <dgm:presLayoutVars>
          <dgm:chPref val="3"/>
        </dgm:presLayoutVars>
      </dgm:prSet>
      <dgm:spPr/>
    </dgm:pt>
    <dgm:pt modelId="{FD9E9DB7-EA5C-4694-8D30-229BBD5FE282}" type="pres">
      <dgm:prSet presAssocID="{4E7947FB-55BA-4E8F-9002-DA287441DE01}" presName="rootConnector" presStyleLbl="node4" presStyleIdx="30" presStyleCnt="34"/>
      <dgm:spPr/>
    </dgm:pt>
    <dgm:pt modelId="{0F828C6C-DEE2-461E-BAED-46DD47396089}" type="pres">
      <dgm:prSet presAssocID="{4E7947FB-55BA-4E8F-9002-DA287441DE01}" presName="hierChild4" presStyleCnt="0"/>
      <dgm:spPr/>
    </dgm:pt>
    <dgm:pt modelId="{A1BA334A-A11C-47E9-A527-BB68CE846DE4}" type="pres">
      <dgm:prSet presAssocID="{4E7947FB-55BA-4E8F-9002-DA287441DE01}" presName="hierChild5" presStyleCnt="0"/>
      <dgm:spPr/>
    </dgm:pt>
    <dgm:pt modelId="{C18C1CE4-8891-4782-9FA2-5ED12C20F8B3}" type="pres">
      <dgm:prSet presAssocID="{B472003E-C149-4DE9-8611-1E38503854C6}" presName="Name37" presStyleLbl="parChTrans1D4" presStyleIdx="31" presStyleCnt="34"/>
      <dgm:spPr/>
    </dgm:pt>
    <dgm:pt modelId="{CB99BB30-95BA-45F7-8336-5F4A37FC10AE}" type="pres">
      <dgm:prSet presAssocID="{08FBF36C-F51A-47DB-A21D-569DED0114F7}" presName="hierRoot2" presStyleCnt="0">
        <dgm:presLayoutVars>
          <dgm:hierBranch val="init"/>
        </dgm:presLayoutVars>
      </dgm:prSet>
      <dgm:spPr/>
    </dgm:pt>
    <dgm:pt modelId="{7DEA2F07-8A51-4C90-97A7-60C1895CB194}" type="pres">
      <dgm:prSet presAssocID="{08FBF36C-F51A-47DB-A21D-569DED0114F7}" presName="rootComposite" presStyleCnt="0"/>
      <dgm:spPr/>
    </dgm:pt>
    <dgm:pt modelId="{996E7E2F-A0C6-4491-AEEB-091E5C69BD7B}" type="pres">
      <dgm:prSet presAssocID="{08FBF36C-F51A-47DB-A21D-569DED0114F7}" presName="rootText" presStyleLbl="node4" presStyleIdx="31" presStyleCnt="34">
        <dgm:presLayoutVars>
          <dgm:chPref val="3"/>
        </dgm:presLayoutVars>
      </dgm:prSet>
      <dgm:spPr/>
    </dgm:pt>
    <dgm:pt modelId="{0A132528-BD81-4155-821F-94B2F50D7CB6}" type="pres">
      <dgm:prSet presAssocID="{08FBF36C-F51A-47DB-A21D-569DED0114F7}" presName="rootConnector" presStyleLbl="node4" presStyleIdx="31" presStyleCnt="34"/>
      <dgm:spPr/>
    </dgm:pt>
    <dgm:pt modelId="{1435569A-9873-4428-B223-17DC070E4C77}" type="pres">
      <dgm:prSet presAssocID="{08FBF36C-F51A-47DB-A21D-569DED0114F7}" presName="hierChild4" presStyleCnt="0"/>
      <dgm:spPr/>
    </dgm:pt>
    <dgm:pt modelId="{A43492A8-9278-478A-B40A-EF28D22E247A}" type="pres">
      <dgm:prSet presAssocID="{08FBF36C-F51A-47DB-A21D-569DED0114F7}" presName="hierChild5" presStyleCnt="0"/>
      <dgm:spPr/>
    </dgm:pt>
    <dgm:pt modelId="{4FB2AE29-9DAB-4030-9FB1-46556B263261}" type="pres">
      <dgm:prSet presAssocID="{C46020AB-263C-4CCE-A77E-D9EFD1E2F1AE}" presName="Name37" presStyleLbl="parChTrans1D4" presStyleIdx="32" presStyleCnt="34"/>
      <dgm:spPr/>
    </dgm:pt>
    <dgm:pt modelId="{70C5CCE1-B4FF-4B42-B1C8-8D71497D87A5}" type="pres">
      <dgm:prSet presAssocID="{68A283EE-B1C8-477B-94A0-490F39569ABD}" presName="hierRoot2" presStyleCnt="0">
        <dgm:presLayoutVars>
          <dgm:hierBranch val="init"/>
        </dgm:presLayoutVars>
      </dgm:prSet>
      <dgm:spPr/>
    </dgm:pt>
    <dgm:pt modelId="{70EB9FB4-5955-4722-B915-AA97B09FD535}" type="pres">
      <dgm:prSet presAssocID="{68A283EE-B1C8-477B-94A0-490F39569ABD}" presName="rootComposite" presStyleCnt="0"/>
      <dgm:spPr/>
    </dgm:pt>
    <dgm:pt modelId="{244D7ABF-44B5-42CC-99E5-67289E78B354}" type="pres">
      <dgm:prSet presAssocID="{68A283EE-B1C8-477B-94A0-490F39569ABD}" presName="rootText" presStyleLbl="node4" presStyleIdx="32" presStyleCnt="34">
        <dgm:presLayoutVars>
          <dgm:chPref val="3"/>
        </dgm:presLayoutVars>
      </dgm:prSet>
      <dgm:spPr/>
    </dgm:pt>
    <dgm:pt modelId="{089CFE00-C2D5-4574-8627-8EC8BDAE1D0C}" type="pres">
      <dgm:prSet presAssocID="{68A283EE-B1C8-477B-94A0-490F39569ABD}" presName="rootConnector" presStyleLbl="node4" presStyleIdx="32" presStyleCnt="34"/>
      <dgm:spPr/>
    </dgm:pt>
    <dgm:pt modelId="{56BDC308-9C6D-40D5-B5BF-51EB2F8994BF}" type="pres">
      <dgm:prSet presAssocID="{68A283EE-B1C8-477B-94A0-490F39569ABD}" presName="hierChild4" presStyleCnt="0"/>
      <dgm:spPr/>
    </dgm:pt>
    <dgm:pt modelId="{F9F846EF-3C76-4901-A8EF-5C5A67597915}" type="pres">
      <dgm:prSet presAssocID="{68A283EE-B1C8-477B-94A0-490F39569ABD}" presName="hierChild5" presStyleCnt="0"/>
      <dgm:spPr/>
    </dgm:pt>
    <dgm:pt modelId="{E0C3AD09-644B-4BA7-8B7C-A2A364A3DF90}" type="pres">
      <dgm:prSet presAssocID="{603386E1-5378-4450-B365-27659A0CB3AA}" presName="Name37" presStyleLbl="parChTrans1D4" presStyleIdx="33" presStyleCnt="34"/>
      <dgm:spPr/>
    </dgm:pt>
    <dgm:pt modelId="{901830FA-9CFC-4DEF-87C6-DC7C861DEC4C}" type="pres">
      <dgm:prSet presAssocID="{9BFC719E-3F76-4667-9272-6D189A56E3B1}" presName="hierRoot2" presStyleCnt="0">
        <dgm:presLayoutVars>
          <dgm:hierBranch val="init"/>
        </dgm:presLayoutVars>
      </dgm:prSet>
      <dgm:spPr/>
    </dgm:pt>
    <dgm:pt modelId="{772F46A7-75A7-4BE5-8E33-1F788F1723A9}" type="pres">
      <dgm:prSet presAssocID="{9BFC719E-3F76-4667-9272-6D189A56E3B1}" presName="rootComposite" presStyleCnt="0"/>
      <dgm:spPr/>
    </dgm:pt>
    <dgm:pt modelId="{91D3D918-D0B0-4F74-B0FA-6D1DB2BA6835}" type="pres">
      <dgm:prSet presAssocID="{9BFC719E-3F76-4667-9272-6D189A56E3B1}" presName="rootText" presStyleLbl="node4" presStyleIdx="33" presStyleCnt="34">
        <dgm:presLayoutVars>
          <dgm:chPref val="3"/>
        </dgm:presLayoutVars>
      </dgm:prSet>
      <dgm:spPr/>
    </dgm:pt>
    <dgm:pt modelId="{A947BEE1-3C6A-4839-B294-8AB96709443C}" type="pres">
      <dgm:prSet presAssocID="{9BFC719E-3F76-4667-9272-6D189A56E3B1}" presName="rootConnector" presStyleLbl="node4" presStyleIdx="33" presStyleCnt="34"/>
      <dgm:spPr/>
    </dgm:pt>
    <dgm:pt modelId="{8E52810D-8620-487C-AE28-6AB9FDD273C3}" type="pres">
      <dgm:prSet presAssocID="{9BFC719E-3F76-4667-9272-6D189A56E3B1}" presName="hierChild4" presStyleCnt="0"/>
      <dgm:spPr/>
    </dgm:pt>
    <dgm:pt modelId="{6F7517AF-3829-41B4-95A1-4C0397E5CAE4}" type="pres">
      <dgm:prSet presAssocID="{9BFC719E-3F76-4667-9272-6D189A56E3B1}" presName="hierChild5" presStyleCnt="0"/>
      <dgm:spPr/>
    </dgm:pt>
    <dgm:pt modelId="{A95A960E-4FCD-48C6-B6E0-B56D107D0436}" type="pres">
      <dgm:prSet presAssocID="{D83ABA5C-0392-4DAB-97E3-B6E57B99A883}" presName="hierChild5" presStyleCnt="0"/>
      <dgm:spPr/>
    </dgm:pt>
    <dgm:pt modelId="{F79AFFFF-61B2-4890-A4C2-73A26DD19C7E}" type="pres">
      <dgm:prSet presAssocID="{FE499303-1C00-47A1-A12B-47BF9F83438C}" presName="hierChild5" presStyleCnt="0"/>
      <dgm:spPr/>
    </dgm:pt>
    <dgm:pt modelId="{1334821B-462B-4D7C-9F87-DAA3A84FB898}" type="pres">
      <dgm:prSet presAssocID="{18E29A6E-A8B3-4A09-B506-A388DE84E184}" presName="Name37" presStyleLbl="parChTrans1D3" presStyleIdx="7" presStyleCnt="8"/>
      <dgm:spPr/>
    </dgm:pt>
    <dgm:pt modelId="{E13A04CF-619F-4F78-881C-0EE3DF4F8076}" type="pres">
      <dgm:prSet presAssocID="{A0D738DE-5E57-45DB-8A5D-CD14F430A848}" presName="hierRoot2" presStyleCnt="0">
        <dgm:presLayoutVars>
          <dgm:hierBranch val="init"/>
        </dgm:presLayoutVars>
      </dgm:prSet>
      <dgm:spPr/>
    </dgm:pt>
    <dgm:pt modelId="{189DF1CC-81DE-405B-936C-98B017282F0A}" type="pres">
      <dgm:prSet presAssocID="{A0D738DE-5E57-45DB-8A5D-CD14F430A848}" presName="rootComposite" presStyleCnt="0"/>
      <dgm:spPr/>
    </dgm:pt>
    <dgm:pt modelId="{7597636F-A5CF-426C-B8A0-4904EEED4FA9}" type="pres">
      <dgm:prSet presAssocID="{A0D738DE-5E57-45DB-8A5D-CD14F430A848}" presName="rootText" presStyleLbl="node3" presStyleIdx="7" presStyleCnt="8">
        <dgm:presLayoutVars>
          <dgm:chPref val="3"/>
        </dgm:presLayoutVars>
      </dgm:prSet>
      <dgm:spPr/>
    </dgm:pt>
    <dgm:pt modelId="{F766CDDF-FE69-4AAF-8C49-FED8B18EC6A4}" type="pres">
      <dgm:prSet presAssocID="{A0D738DE-5E57-45DB-8A5D-CD14F430A848}" presName="rootConnector" presStyleLbl="node3" presStyleIdx="7" presStyleCnt="8"/>
      <dgm:spPr/>
    </dgm:pt>
    <dgm:pt modelId="{0235A582-074D-422E-99B5-D6E73350093C}" type="pres">
      <dgm:prSet presAssocID="{A0D738DE-5E57-45DB-8A5D-CD14F430A848}" presName="hierChild4" presStyleCnt="0"/>
      <dgm:spPr/>
    </dgm:pt>
    <dgm:pt modelId="{C13BAD57-8344-48D1-AB56-19CCDDACF530}" type="pres">
      <dgm:prSet presAssocID="{A0D738DE-5E57-45DB-8A5D-CD14F430A848}" presName="hierChild5" presStyleCnt="0"/>
      <dgm:spPr/>
    </dgm:pt>
    <dgm:pt modelId="{FA1B87DC-973C-4DB9-B09A-D25ACC082932}" type="pres">
      <dgm:prSet presAssocID="{7C468D33-018B-4E13-B61E-0999D31D3554}" presName="hierChild5" presStyleCnt="0"/>
      <dgm:spPr/>
    </dgm:pt>
    <dgm:pt modelId="{754A0C3C-09B7-4B7A-B892-C83331E8E2D7}" type="pres">
      <dgm:prSet presAssocID="{263DF0D2-8878-4B5F-8E5F-B9312B4FC7CB}" presName="hierChild3" presStyleCnt="0"/>
      <dgm:spPr/>
    </dgm:pt>
  </dgm:ptLst>
  <dgm:cxnLst>
    <dgm:cxn modelId="{23E96A00-52DA-48DF-AB8E-F4C48437CF5C}" type="presOf" srcId="{9AE70DB7-8B9F-4B8E-8E2F-42DC1CD8ABD2}" destId="{8E1A3248-9658-4DEC-887D-32C2DF6F3682}" srcOrd="1" destOrd="0" presId="urn:microsoft.com/office/officeart/2005/8/layout/orgChart1"/>
    <dgm:cxn modelId="{A780CD04-2ADE-444D-9FCC-94295CB6B877}" type="presOf" srcId="{72517B2F-2DB5-483C-99C2-A38C4CA6C6D6}" destId="{B948B688-9AF9-468D-AB5E-FFE1C6612658}" srcOrd="0" destOrd="0" presId="urn:microsoft.com/office/officeart/2005/8/layout/orgChart1"/>
    <dgm:cxn modelId="{79493905-5E45-49F6-AF47-4A7AC7A5B120}" type="presOf" srcId="{62004E43-BD4F-4B3C-82A9-3563401D0297}" destId="{51D6E00D-3A60-4BD6-8467-AB0FEA1F5140}" srcOrd="0" destOrd="0" presId="urn:microsoft.com/office/officeart/2005/8/layout/orgChart1"/>
    <dgm:cxn modelId="{39764805-92C0-4D2B-AF2A-604DF418820A}" type="presOf" srcId="{9617DADE-0E8F-4AB3-8D71-99D1287EEB4D}" destId="{766C7B8E-84B2-4CB5-A0BA-F858BB240CDA}" srcOrd="0" destOrd="0" presId="urn:microsoft.com/office/officeart/2005/8/layout/orgChart1"/>
    <dgm:cxn modelId="{0083DB09-741F-41AD-B55E-549F60A5132C}" type="presOf" srcId="{1F9D2265-60E2-4997-925E-9E7FAF0FD5F4}" destId="{769B54A2-AA66-42E4-9E1F-94853C928570}" srcOrd="0" destOrd="0" presId="urn:microsoft.com/office/officeart/2005/8/layout/orgChart1"/>
    <dgm:cxn modelId="{539C950B-D6D6-4C87-AC34-D6A5C0748ABE}" type="presOf" srcId="{21AABAA5-A69E-4A35-8DE7-B500F1B11019}" destId="{7BA8E780-3B6D-4B78-B5B9-A9A80011919C}" srcOrd="0" destOrd="0" presId="urn:microsoft.com/office/officeart/2005/8/layout/orgChart1"/>
    <dgm:cxn modelId="{42B0B00C-EFBD-4492-9427-9111D7AF7DFD}" srcId="{3D5A7E93-3AA5-4ACA-8886-2DF785CD3DE6}" destId="{4275E7A5-2F14-4BEC-94BB-E6B1D720F23C}" srcOrd="0" destOrd="0" parTransId="{894C01E0-385E-4211-B9D6-6044742FEEAC}" sibTransId="{635ED009-2888-4281-8A0A-9DFBE1093CBB}"/>
    <dgm:cxn modelId="{C0A96F0D-7C96-44A0-8BC0-F8FE25BA445B}" type="presOf" srcId="{F2026C93-DB05-429C-9E29-687420B792B6}" destId="{F9DB6892-3D8C-4DC7-8C72-3E1DE36F9BD1}" srcOrd="0" destOrd="0" presId="urn:microsoft.com/office/officeart/2005/8/layout/orgChart1"/>
    <dgm:cxn modelId="{DAB3360F-FAD2-4E4D-A3E8-E2EAC4C8EA34}" type="presOf" srcId="{3D5A7E93-3AA5-4ACA-8886-2DF785CD3DE6}" destId="{FD147C8B-D37B-4966-9151-49250FE816AC}" srcOrd="1" destOrd="0" presId="urn:microsoft.com/office/officeart/2005/8/layout/orgChart1"/>
    <dgm:cxn modelId="{5F08A30F-2449-4A72-81F3-6927536AAD7E}" srcId="{8D4520F2-0C0D-4868-9E18-169B45791F32}" destId="{97213256-DA6F-44B2-BCEB-EAA20285A6E9}" srcOrd="1" destOrd="0" parTransId="{3A3EA6F7-20DB-4DC0-831B-C7E3F09C4253}" sibTransId="{7D2D9E3D-B1AF-4481-B793-E4D4D0EAEA62}"/>
    <dgm:cxn modelId="{B34AB00F-2615-4C90-9938-ACAA6643D977}" srcId="{48F50E5F-9ACF-4947-A4EF-CE3714DE01E8}" destId="{B4688DB6-E7E4-4956-AA5B-5099C0BAF4EC}" srcOrd="4" destOrd="0" parTransId="{D5E68C88-4791-4E61-81FF-C23BA971CE21}" sibTransId="{7CC0F7A7-48A8-4B3B-BF6F-487A21079AC7}"/>
    <dgm:cxn modelId="{BA6D4015-36AB-4B5E-A7BF-E2C662733845}" type="presOf" srcId="{05A9713F-30C5-4080-BC91-36317CC6F711}" destId="{CD6173C3-41BD-4EF3-9018-633012B687A9}" srcOrd="0" destOrd="0" presId="urn:microsoft.com/office/officeart/2005/8/layout/orgChart1"/>
    <dgm:cxn modelId="{AED03516-0218-44AB-8AED-1605D066BFBC}" type="presOf" srcId="{1F74F6EF-960C-4122-808A-82D7521F3BD7}" destId="{5A236F16-A020-4419-B99A-6A01CDB3738E}" srcOrd="0" destOrd="0" presId="urn:microsoft.com/office/officeart/2005/8/layout/orgChart1"/>
    <dgm:cxn modelId="{4E9CF216-3497-4B48-865A-9F718CA898B1}" srcId="{48F50E5F-9ACF-4947-A4EF-CE3714DE01E8}" destId="{DC664073-F00B-42FB-931C-3EBDE9F83D21}" srcOrd="0" destOrd="0" parTransId="{876B7495-6C0D-48CE-B5F8-034BD32B630B}" sibTransId="{E8812DD4-BC20-4C8F-BACA-BFBCC90B6D80}"/>
    <dgm:cxn modelId="{6E833717-67A7-4A55-BDD6-2C75CCC305EC}" type="presOf" srcId="{B4E509E2-883D-4B4B-8D33-1CB382FA12C5}" destId="{7A942A50-CDE2-4F5A-8839-740DE9693647}" srcOrd="1" destOrd="0" presId="urn:microsoft.com/office/officeart/2005/8/layout/orgChart1"/>
    <dgm:cxn modelId="{323C3D17-CB05-4E02-9733-A4869876467D}" type="presOf" srcId="{E6184582-0A21-4A6A-B957-6F32AF4AA2DA}" destId="{296CEC49-B958-4C2C-AA4E-CDCFA29C8B74}" srcOrd="0" destOrd="0" presId="urn:microsoft.com/office/officeart/2005/8/layout/orgChart1"/>
    <dgm:cxn modelId="{8B8DC819-A256-466A-BD30-7033C83BF5D1}" type="presOf" srcId="{1A790335-E892-447B-8C05-7BD9650014C4}" destId="{C740A8C8-7C0B-4A5C-962F-E961B782660F}" srcOrd="0" destOrd="0" presId="urn:microsoft.com/office/officeart/2005/8/layout/orgChart1"/>
    <dgm:cxn modelId="{8EED251A-FB79-4481-8E0B-E33DFCCE7ABE}" srcId="{7C468D33-018B-4E13-B61E-0999D31D3554}" destId="{A0D738DE-5E57-45DB-8A5D-CD14F430A848}" srcOrd="2" destOrd="0" parTransId="{18E29A6E-A8B3-4A09-B506-A388DE84E184}" sibTransId="{42F4CB01-D47E-4C38-8AA1-C1DAA7F9ED0C}"/>
    <dgm:cxn modelId="{596E4C1A-DF58-4DF7-9BDE-117D90076F0C}" type="presOf" srcId="{6ACF457E-FBA8-4B42-9132-BFA0C1A1A40B}" destId="{6D54181A-41C9-4E90-A257-C40BB6CCA9D6}" srcOrd="1" destOrd="0" presId="urn:microsoft.com/office/officeart/2005/8/layout/orgChart1"/>
    <dgm:cxn modelId="{407C991A-C158-4144-9B49-0563A7F6DC7C}" type="presOf" srcId="{B6B0CE2F-FD56-42CA-A68F-21DF0A48FC5F}" destId="{CAFC1A34-3675-41A1-BBBE-A0D5031CC83A}" srcOrd="0" destOrd="0" presId="urn:microsoft.com/office/officeart/2005/8/layout/orgChart1"/>
    <dgm:cxn modelId="{108E9B1B-2D6A-4030-9A50-97F79B4FD061}" type="presOf" srcId="{FE499303-1C00-47A1-A12B-47BF9F83438C}" destId="{5FAEECAC-842F-44A0-81B1-909158A6BC2D}" srcOrd="1" destOrd="0" presId="urn:microsoft.com/office/officeart/2005/8/layout/orgChart1"/>
    <dgm:cxn modelId="{1E98951D-E3EB-43C9-8B64-735A6B8E6209}" type="presOf" srcId="{263DF0D2-8878-4B5F-8E5F-B9312B4FC7CB}" destId="{B5DD4317-E5F8-48ED-B7DD-C2E3DA2826E1}" srcOrd="1" destOrd="0" presId="urn:microsoft.com/office/officeart/2005/8/layout/orgChart1"/>
    <dgm:cxn modelId="{7804D61D-C613-400B-9642-EBC2E8803BBD}" srcId="{8D4520F2-0C0D-4868-9E18-169B45791F32}" destId="{F4CEEA35-E7AC-47D7-A62C-BD6DD31F82FA}" srcOrd="3" destOrd="0" parTransId="{D7DCF071-0549-4667-A437-9C8B15D03081}" sibTransId="{60E3EBCE-14FE-4722-8D82-D5639FB522F8}"/>
    <dgm:cxn modelId="{6B24411F-BCFF-4379-BA3C-1F349467AD6E}" type="presOf" srcId="{4FD32E34-9E75-468A-AF2B-A7CC13E5B61B}" destId="{C71DDC04-8442-48C9-AFB0-55FEFF2F7C22}" srcOrd="0" destOrd="0" presId="urn:microsoft.com/office/officeart/2005/8/layout/orgChart1"/>
    <dgm:cxn modelId="{E112B91F-63C1-4D75-A3C9-67A469F1D725}" type="presOf" srcId="{E6184582-0A21-4A6A-B957-6F32AF4AA2DA}" destId="{413730CA-6A96-4A37-BB04-2E3A6C48BB25}" srcOrd="1" destOrd="0" presId="urn:microsoft.com/office/officeart/2005/8/layout/orgChart1"/>
    <dgm:cxn modelId="{1733DE1F-448C-43B3-9E2B-C71922CDF049}" type="presOf" srcId="{4275E7A5-2F14-4BEC-94BB-E6B1D720F23C}" destId="{6CDE47C7-B187-42E5-89AF-1ED6B7275B88}" srcOrd="1" destOrd="0" presId="urn:microsoft.com/office/officeart/2005/8/layout/orgChart1"/>
    <dgm:cxn modelId="{D3A97529-B714-49E6-95FB-3E352A2444C5}" srcId="{48F50E5F-9ACF-4947-A4EF-CE3714DE01E8}" destId="{724FC559-35CB-4246-B7E0-5D6A66ACA6EF}" srcOrd="3" destOrd="0" parTransId="{297C568B-7C49-48BC-83D2-5163415C3B16}" sibTransId="{A16C2AE8-A34D-437F-8272-6075B173F1F0}"/>
    <dgm:cxn modelId="{B83ED029-195E-45AF-9F79-7D95158C9318}" type="presOf" srcId="{62614D44-35C6-4ACD-BC2D-01BB051A6205}" destId="{D003D8EC-2D53-457A-B7E6-A495D35B3ACE}" srcOrd="1" destOrd="0" presId="urn:microsoft.com/office/officeart/2005/8/layout/orgChart1"/>
    <dgm:cxn modelId="{E279192A-FF15-4550-9AEA-551257799625}" srcId="{F66BC572-97CB-400F-8D19-59C80F190112}" destId="{A351CFE0-B5DC-4AC7-92E0-F407F0D643EA}" srcOrd="1" destOrd="0" parTransId="{53989BDF-D145-4D3C-BEA3-27BCFF61D2C4}" sibTransId="{C0858911-230F-4D6C-BAD7-14C70F2C668D}"/>
    <dgm:cxn modelId="{5495422B-F274-4041-B4FA-1A37CDA58333}" type="presOf" srcId="{FD7DF7DA-15B2-41D4-BC56-F6FC45D528DA}" destId="{06BA485C-6A9F-49EE-9D3C-6BD650107355}" srcOrd="1" destOrd="0" presId="urn:microsoft.com/office/officeart/2005/8/layout/orgChart1"/>
    <dgm:cxn modelId="{4345E92B-B769-4E1B-BDF4-763C84E41662}" srcId="{C457A5EA-3E68-4DEA-944F-B5B1C28822D9}" destId="{9AE70DB7-8B9F-4B8E-8E2F-42DC1CD8ABD2}" srcOrd="0" destOrd="0" parTransId="{927F8AA8-24C8-4327-9A31-BABEE5BC51C7}" sibTransId="{A1013C8F-CFFF-4095-9E38-FE4ED33E1DF2}"/>
    <dgm:cxn modelId="{40A8972D-380D-47D7-84E9-2A1D875686A1}" type="presOf" srcId="{724FC559-35CB-4246-B7E0-5D6A66ACA6EF}" destId="{85F67776-0D06-46AB-935F-44886751BE5B}" srcOrd="1" destOrd="0" presId="urn:microsoft.com/office/officeart/2005/8/layout/orgChart1"/>
    <dgm:cxn modelId="{8E9E8D2F-F46C-4502-9FD4-580A8B239646}" type="presOf" srcId="{68A283EE-B1C8-477B-94A0-490F39569ABD}" destId="{244D7ABF-44B5-42CC-99E5-67289E78B354}" srcOrd="0" destOrd="0" presId="urn:microsoft.com/office/officeart/2005/8/layout/orgChart1"/>
    <dgm:cxn modelId="{68D30F30-90DA-4791-ACB2-B211600FD2E9}" srcId="{FE499303-1C00-47A1-A12B-47BF9F83438C}" destId="{3D5A7E93-3AA5-4ACA-8886-2DF785CD3DE6}" srcOrd="0" destOrd="0" parTransId="{BDD653C6-1694-48C8-B3F1-A4B3707FB7FE}" sibTransId="{621C27D2-302C-44D0-A42A-FCA2157F2963}"/>
    <dgm:cxn modelId="{2A8F4631-6F62-450F-B20F-24998201D8AC}" srcId="{1A790335-E892-447B-8C05-7BD9650014C4}" destId="{C457A5EA-3E68-4DEA-944F-B5B1C28822D9}" srcOrd="2" destOrd="0" parTransId="{EDBB7FAE-9B13-404F-8864-5F4F3CE243C7}" sibTransId="{B70A5900-7670-4571-A4CD-81F515621FF8}"/>
    <dgm:cxn modelId="{CC141733-9DB7-4715-94CC-11D1EA12D3C9}" srcId="{8D4520F2-0C0D-4868-9E18-169B45791F32}" destId="{B4E509E2-883D-4B4B-8D33-1CB382FA12C5}" srcOrd="2" destOrd="0" parTransId="{C7061D61-1CAA-4343-A151-129CFD3BDF44}" sibTransId="{22547228-A8E3-421C-8EE8-3DAE7B70E3B5}"/>
    <dgm:cxn modelId="{92D3F334-242D-4B27-B1C4-BDB91C7D3392}" type="presOf" srcId="{A351CFE0-B5DC-4AC7-92E0-F407F0D643EA}" destId="{6D159D5B-7C17-4D2D-BCD7-5099EEC9267D}" srcOrd="0" destOrd="0" presId="urn:microsoft.com/office/officeart/2005/8/layout/orgChart1"/>
    <dgm:cxn modelId="{F1231637-5700-4E90-A8DB-E1A80765DBA0}" srcId="{8DE46B05-466E-41B3-AA53-C6FDB6775728}" destId="{E9997DE4-0C8B-47C4-AB9A-F3EEBC2ECF01}" srcOrd="1" destOrd="0" parTransId="{B6B0CE2F-FD56-42CA-A68F-21DF0A48FC5F}" sibTransId="{43A50FC8-E5A8-4D42-A0E9-16AC0BFC24F9}"/>
    <dgm:cxn modelId="{59D30F38-FDBE-429E-8AE2-793B74C06A9E}" srcId="{F66BC572-97CB-400F-8D19-59C80F190112}" destId="{21AABAA5-A69E-4A35-8DE7-B500F1B11019}" srcOrd="2" destOrd="0" parTransId="{568AAEDE-E47E-46E5-A268-D924E79D6E40}" sibTransId="{8EE71984-672C-4D44-A2EC-06C523A23101}"/>
    <dgm:cxn modelId="{F0463A38-325E-404B-BD45-4302321F7669}" type="presOf" srcId="{C7061D61-1CAA-4343-A151-129CFD3BDF44}" destId="{6DEE4628-97A6-4094-841A-16AA0D74FF64}" srcOrd="0" destOrd="0" presId="urn:microsoft.com/office/officeart/2005/8/layout/orgChart1"/>
    <dgm:cxn modelId="{9B5AA239-B6FA-45EE-921E-D3798E8DE3C8}" type="presOf" srcId="{D83ABA5C-0392-4DAB-97E3-B6E57B99A883}" destId="{378B51F9-B7A4-468F-B601-1E3F07A67CDD}" srcOrd="1" destOrd="0" presId="urn:microsoft.com/office/officeart/2005/8/layout/orgChart1"/>
    <dgm:cxn modelId="{DB08A13A-0BF2-44CF-9E45-169FDC074750}" type="presOf" srcId="{84E1458A-EAD2-4A3C-8051-EE84E803A444}" destId="{895201AC-BA00-40F4-9CF4-101B101C78C9}" srcOrd="0" destOrd="0" presId="urn:microsoft.com/office/officeart/2005/8/layout/orgChart1"/>
    <dgm:cxn modelId="{5EC08E3B-B6D1-4E08-8EF5-070D92F2D1EB}" type="presOf" srcId="{6BA9B8DE-FFC2-4ABB-B214-1E9028B70397}" destId="{7556BB4F-3390-4745-88F7-7B2CBA7EB545}" srcOrd="0" destOrd="0" presId="urn:microsoft.com/office/officeart/2005/8/layout/orgChart1"/>
    <dgm:cxn modelId="{0B99283C-B482-44F5-88C3-F76908CB0128}" type="presOf" srcId="{0B39ECFC-303A-4009-A191-9800A9D63F24}" destId="{E354D681-DD97-4AED-90A2-8D303CF954D1}" srcOrd="1" destOrd="0" presId="urn:microsoft.com/office/officeart/2005/8/layout/orgChart1"/>
    <dgm:cxn modelId="{3AA2793C-FD0D-4401-B69F-F487E3A909BC}" type="presOf" srcId="{285EA868-F6C9-4046-80B5-174479327B46}" destId="{9126C535-8242-46B7-8DD1-355F19C52E67}" srcOrd="0" destOrd="0" presId="urn:microsoft.com/office/officeart/2005/8/layout/orgChart1"/>
    <dgm:cxn modelId="{BC8A203D-71A4-4ACB-90C0-59096209BF0F}" type="presOf" srcId="{27252B05-0F46-42D2-9221-104D27E9B58A}" destId="{3572D6D8-C07B-4CF8-B8C1-F804BECAE9E1}" srcOrd="0" destOrd="0" presId="urn:microsoft.com/office/officeart/2005/8/layout/orgChart1"/>
    <dgm:cxn modelId="{97CF2D3D-FDF6-4172-B41B-EB7A30B4FB94}" type="presOf" srcId="{4C88687F-AC04-45AA-9935-03C7B74B5110}" destId="{6772FC43-4C3E-4D33-A81A-2819400CCA35}" srcOrd="0" destOrd="0" presId="urn:microsoft.com/office/officeart/2005/8/layout/orgChart1"/>
    <dgm:cxn modelId="{E3DF6D3D-90D4-4F07-ACFA-C964E43A0A16}" type="presOf" srcId="{21AABAA5-A69E-4A35-8DE7-B500F1B11019}" destId="{58A2B39D-FAB7-4B0B-87DD-98619C49BDEA}" srcOrd="1" destOrd="0" presId="urn:microsoft.com/office/officeart/2005/8/layout/orgChart1"/>
    <dgm:cxn modelId="{7A076D3E-88BF-4586-9FF2-432BDAA3E46D}" type="presOf" srcId="{B472003E-C149-4DE9-8611-1E38503854C6}" destId="{C18C1CE4-8891-4782-9FA2-5ED12C20F8B3}" srcOrd="0" destOrd="0" presId="urn:microsoft.com/office/officeart/2005/8/layout/orgChart1"/>
    <dgm:cxn modelId="{7B04EA3F-8E91-4BF6-A978-20528A73D925}" srcId="{D83ABA5C-0392-4DAB-97E3-B6E57B99A883}" destId="{9617DADE-0E8F-4AB3-8D71-99D1287EEB4D}" srcOrd="1" destOrd="0" parTransId="{84E1458A-EAD2-4A3C-8051-EE84E803A444}" sibTransId="{0353B364-7BCA-49E0-9998-41900272F428}"/>
    <dgm:cxn modelId="{ED737B42-7B93-4DF1-A650-336A0083E565}" type="presOf" srcId="{5F5DE99F-81F8-4CC1-8BE3-A1D57546D7BA}" destId="{12B6E4E9-B123-4179-8B4D-7A167FC7C6A1}" srcOrd="0" destOrd="0" presId="urn:microsoft.com/office/officeart/2005/8/layout/orgChart1"/>
    <dgm:cxn modelId="{3354AE42-34AB-491D-8EF3-71EC456195DB}" type="presOf" srcId="{95696896-82E6-425C-B75A-2708ED6EA93B}" destId="{4EB0FCB7-DD61-437C-9611-23359D156AB0}" srcOrd="0" destOrd="0" presId="urn:microsoft.com/office/officeart/2005/8/layout/orgChart1"/>
    <dgm:cxn modelId="{0160B942-5858-4868-9B11-EE9109D97A0B}" type="presOf" srcId="{C64E1472-CC29-40E0-8D87-0707FE8730C6}" destId="{EAB413B6-D46F-4CB8-BDA3-C5A7B66E7081}" srcOrd="0" destOrd="0" presId="urn:microsoft.com/office/officeart/2005/8/layout/orgChart1"/>
    <dgm:cxn modelId="{FB8AE545-9B98-47B0-BA89-CBF1956ADB62}" type="presOf" srcId="{3BD056D3-D6FC-4BFA-910B-9562205BB969}" destId="{D7144DAB-C2D2-446D-820C-5F4349475829}" srcOrd="0" destOrd="0" presId="urn:microsoft.com/office/officeart/2005/8/layout/orgChart1"/>
    <dgm:cxn modelId="{A3038F46-F59A-49A2-87A9-B1226FEE0010}" type="presOf" srcId="{C457A5EA-3E68-4DEA-944F-B5B1C28822D9}" destId="{D140DB5D-0C2D-4986-843F-C4FF81A12972}" srcOrd="0" destOrd="0" presId="urn:microsoft.com/office/officeart/2005/8/layout/orgChart1"/>
    <dgm:cxn modelId="{5864F546-8531-443E-AF3E-2BB5F3EECE72}" type="presOf" srcId="{6BA9B8DE-FFC2-4ABB-B214-1E9028B70397}" destId="{947054D6-4A05-4F06-A00C-7A9D08550CFB}" srcOrd="1" destOrd="0" presId="urn:microsoft.com/office/officeart/2005/8/layout/orgChart1"/>
    <dgm:cxn modelId="{632EB848-5BC3-4C0F-B32A-C868ADFFF034}" type="presOf" srcId="{82571F6F-8DD6-4A2B-AA54-60990F434C32}" destId="{E48A9542-DE78-45F6-A5F0-EFB63C9DCD53}" srcOrd="0" destOrd="0" presId="urn:microsoft.com/office/officeart/2005/8/layout/orgChart1"/>
    <dgm:cxn modelId="{44A80049-9035-4926-A664-B5C9245494B8}" srcId="{D83ABA5C-0392-4DAB-97E3-B6E57B99A883}" destId="{68A283EE-B1C8-477B-94A0-490F39569ABD}" srcOrd="4" destOrd="0" parTransId="{C46020AB-263C-4CCE-A77E-D9EFD1E2F1AE}" sibTransId="{20AB91CD-05F5-4F5D-B054-84213A7FEB7C}"/>
    <dgm:cxn modelId="{24133249-59E7-4AC1-80ED-94071244164B}" srcId="{D83ABA5C-0392-4DAB-97E3-B6E57B99A883}" destId="{4E7947FB-55BA-4E8F-9002-DA287441DE01}" srcOrd="2" destOrd="0" parTransId="{AE418242-A5FF-482A-9CE7-C3CEAE64F69B}" sibTransId="{7A51608C-8C86-4CEB-9356-0EEE5AE2C1C2}"/>
    <dgm:cxn modelId="{0DF7334A-DAE1-4663-B6BA-3F1DC2017BEC}" type="presOf" srcId="{CFD67CEC-D35F-4213-BBA5-1D0D236B22AF}" destId="{5D1CD8A4-6072-4E42-8832-DF88BDED4A20}" srcOrd="0" destOrd="0" presId="urn:microsoft.com/office/officeart/2005/8/layout/orgChart1"/>
    <dgm:cxn modelId="{EA71224C-85FA-4EC5-BEFB-C511155A1FDD}" type="presOf" srcId="{18E29A6E-A8B3-4A09-B506-A388DE84E184}" destId="{1334821B-462B-4D7C-9F87-DAA3A84FB898}" srcOrd="0" destOrd="0" presId="urn:microsoft.com/office/officeart/2005/8/layout/orgChart1"/>
    <dgm:cxn modelId="{C79EED4E-352A-40F4-8F77-A218FBC46553}" srcId="{1A790335-E892-447B-8C05-7BD9650014C4}" destId="{8DE46B05-466E-41B3-AA53-C6FDB6775728}" srcOrd="1" destOrd="0" parTransId="{10914424-5B9D-4579-9419-D1E2973F9826}" sibTransId="{9024B4C6-E10D-4B29-8E4E-A7DA5D64F611}"/>
    <dgm:cxn modelId="{5570474F-B693-4FBA-9803-6D34B225E792}" type="presOf" srcId="{D5E68C88-4791-4E61-81FF-C23BA971CE21}" destId="{C3684A36-4F21-4DDF-9655-0477E7C01D99}" srcOrd="0" destOrd="0" presId="urn:microsoft.com/office/officeart/2005/8/layout/orgChart1"/>
    <dgm:cxn modelId="{D8A8DB4F-3404-4BCE-BC57-BA1676C7516C}" type="presOf" srcId="{F4CEEA35-E7AC-47D7-A62C-BD6DD31F82FA}" destId="{21C26663-EBE5-49FC-A51F-98EC26871F14}" srcOrd="0" destOrd="0" presId="urn:microsoft.com/office/officeart/2005/8/layout/orgChart1"/>
    <dgm:cxn modelId="{E689A550-1916-4E14-8A46-D2010205B79C}" type="presOf" srcId="{8D4520F2-0C0D-4868-9E18-169B45791F32}" destId="{5C63E2D1-5C9B-40CA-AAF6-F8FD1D57B0BC}" srcOrd="1" destOrd="0" presId="urn:microsoft.com/office/officeart/2005/8/layout/orgChart1"/>
    <dgm:cxn modelId="{B7DC4C55-ED04-4333-8384-537FCF9199E9}" srcId="{F66BC572-97CB-400F-8D19-59C80F190112}" destId="{E6184582-0A21-4A6A-B957-6F32AF4AA2DA}" srcOrd="0" destOrd="0" parTransId="{1F74F6EF-960C-4122-808A-82D7521F3BD7}" sibTransId="{274236C6-3B7A-491C-83F9-4B6BA6C73D87}"/>
    <dgm:cxn modelId="{01AC7055-8BC6-43F0-8E4E-5E6374416A93}" type="presOf" srcId="{48F50E5F-9ACF-4947-A4EF-CE3714DE01E8}" destId="{4AF95768-1736-487B-9197-C87A43781C04}" srcOrd="1" destOrd="0" presId="urn:microsoft.com/office/officeart/2005/8/layout/orgChart1"/>
    <dgm:cxn modelId="{0985E056-2D57-4254-AF26-ED0C660E5A24}" type="presOf" srcId="{6247CE87-FB29-4454-8E13-628490E063F3}" destId="{F8A012DF-E758-46A2-8CC2-9061DB3A8083}" srcOrd="1" destOrd="0" presId="urn:microsoft.com/office/officeart/2005/8/layout/orgChart1"/>
    <dgm:cxn modelId="{200B5E57-0595-4371-9B97-32813BCFE1A3}" type="presOf" srcId="{B1072006-0A49-449B-ABC8-F6751825CB1C}" destId="{97C67410-FC71-44BD-891B-8981FD87C969}" srcOrd="0" destOrd="0" presId="urn:microsoft.com/office/officeart/2005/8/layout/orgChart1"/>
    <dgm:cxn modelId="{A2478859-771B-4AE1-8396-B7623DF58866}" type="presOf" srcId="{F66BC572-97CB-400F-8D19-59C80F190112}" destId="{39ABDE7D-1B38-449F-9EE4-29E2D63A3089}" srcOrd="0" destOrd="0" presId="urn:microsoft.com/office/officeart/2005/8/layout/orgChart1"/>
    <dgm:cxn modelId="{76BCBE5C-2DB9-4485-BC82-5553149B773F}" type="presOf" srcId="{8DE46B05-466E-41B3-AA53-C6FDB6775728}" destId="{B4A6C7A8-ED03-426E-8252-AAA981DCB901}" srcOrd="0" destOrd="0" presId="urn:microsoft.com/office/officeart/2005/8/layout/orgChart1"/>
    <dgm:cxn modelId="{A7FAA25E-255E-4E19-A984-5D1CAFE1C864}" type="presOf" srcId="{766C96B5-4CE1-4604-B455-04DFD467E8C6}" destId="{8BF2C377-08B4-44ED-B708-2171365CC8BB}" srcOrd="0" destOrd="0" presId="urn:microsoft.com/office/officeart/2005/8/layout/orgChart1"/>
    <dgm:cxn modelId="{D23CE05E-AE14-4214-8BEF-7B72A5112407}" type="presOf" srcId="{8D4520F2-0C0D-4868-9E18-169B45791F32}" destId="{D55331BA-DCC4-48EB-B696-13F7CC15F0C4}" srcOrd="0" destOrd="0" presId="urn:microsoft.com/office/officeart/2005/8/layout/orgChart1"/>
    <dgm:cxn modelId="{825F1860-66CD-43C6-B214-55992A7C5EE7}" type="presOf" srcId="{766C96B5-4CE1-4604-B455-04DFD467E8C6}" destId="{B514BE0E-D244-4D51-A586-BE70B4F518CC}" srcOrd="1" destOrd="0" presId="urn:microsoft.com/office/officeart/2005/8/layout/orgChart1"/>
    <dgm:cxn modelId="{876C2F60-48AA-4F5F-9F76-CBBCA135D814}" type="presOf" srcId="{CFD67CEC-D35F-4213-BBA5-1D0D236B22AF}" destId="{D96BEFBC-8039-4AAC-BE58-D91F163752E8}" srcOrd="1" destOrd="0" presId="urn:microsoft.com/office/officeart/2005/8/layout/orgChart1"/>
    <dgm:cxn modelId="{2DFD5560-363E-47AE-B5ED-562C04F7D207}" srcId="{3D5A7E93-3AA5-4ACA-8886-2DF785CD3DE6}" destId="{62614D44-35C6-4ACD-BC2D-01BB051A6205}" srcOrd="3" destOrd="0" parTransId="{780A24F9-F94D-4B02-987E-C51DBB1CAD83}" sibTransId="{C5E1E88A-5E1F-4B01-AF63-362C6F129FA2}"/>
    <dgm:cxn modelId="{EF678D60-B48F-47F7-88E8-3C7C4368C762}" type="presOf" srcId="{DC664073-F00B-42FB-931C-3EBDE9F83D21}" destId="{2A56C6DA-463F-488D-A689-855110DBC0A2}" srcOrd="0" destOrd="0" presId="urn:microsoft.com/office/officeart/2005/8/layout/orgChart1"/>
    <dgm:cxn modelId="{84B5F061-4184-4E47-80BD-24C321CB09B3}" type="presOf" srcId="{A0D738DE-5E57-45DB-8A5D-CD14F430A848}" destId="{F766CDDF-FE69-4AAF-8C49-FED8B18EC6A4}" srcOrd="1" destOrd="0" presId="urn:microsoft.com/office/officeart/2005/8/layout/orgChart1"/>
    <dgm:cxn modelId="{459D0B68-5243-4970-9EA7-EC9CB968EC00}" type="presOf" srcId="{AE418242-A5FF-482A-9CE7-C3CEAE64F69B}" destId="{BF06B5FD-5719-46F5-9929-E505FE6AF4D2}" srcOrd="0" destOrd="0" presId="urn:microsoft.com/office/officeart/2005/8/layout/orgChart1"/>
    <dgm:cxn modelId="{4E083668-50AF-4A6D-B88F-3C73EB4D0405}" type="presOf" srcId="{FD7DF7DA-15B2-41D4-BC56-F6FC45D528DA}" destId="{DAB00DA7-BE1A-42E4-9731-7818E3EDBA06}" srcOrd="0" destOrd="0" presId="urn:microsoft.com/office/officeart/2005/8/layout/orgChart1"/>
    <dgm:cxn modelId="{2E230069-09C0-4AF5-9D70-8DF8970836EF}" type="presOf" srcId="{6ACF457E-FBA8-4B42-9132-BFA0C1A1A40B}" destId="{5233775A-6F91-4A89-8D09-882342C8557D}" srcOrd="0" destOrd="0" presId="urn:microsoft.com/office/officeart/2005/8/layout/orgChart1"/>
    <dgm:cxn modelId="{2ADBD369-2EF3-459D-B7F6-5B5E311BFE58}" type="presOf" srcId="{927F8AA8-24C8-4327-9A31-BABEE5BC51C7}" destId="{1F485434-9A6C-4A33-9F6D-A3BF322E8796}" srcOrd="0" destOrd="0" presId="urn:microsoft.com/office/officeart/2005/8/layout/orgChart1"/>
    <dgm:cxn modelId="{A428216C-E23B-4FD6-85F9-AD019ED1B040}" type="presOf" srcId="{9BFC719E-3F76-4667-9272-6D189A56E3B1}" destId="{91D3D918-D0B0-4F74-B0FA-6D1DB2BA6835}" srcOrd="0" destOrd="0" presId="urn:microsoft.com/office/officeart/2005/8/layout/orgChart1"/>
    <dgm:cxn modelId="{CF61116D-749F-4CB9-BE20-69F8535BBDF8}" type="presOf" srcId="{894C01E0-385E-4211-B9D6-6044742FEEAC}" destId="{CDA879B4-996F-4E6D-B646-5D4ED28EFFDB}" srcOrd="0" destOrd="0" presId="urn:microsoft.com/office/officeart/2005/8/layout/orgChart1"/>
    <dgm:cxn modelId="{4EBFC06D-760B-4D3A-BFFD-0F75CEB50A2D}" srcId="{3D5A7E93-3AA5-4ACA-8886-2DF785CD3DE6}" destId="{65569C53-C002-4E86-85D4-A1EE408C0F93}" srcOrd="4" destOrd="0" parTransId="{1F9D2265-60E2-4997-925E-9E7FAF0FD5F4}" sibTransId="{4EEC28B0-A624-4934-A737-4B4A92EF54D6}"/>
    <dgm:cxn modelId="{ED4CD76F-E08E-4220-B506-0C7ED49FE1FE}" srcId="{263DF0D2-8878-4B5F-8E5F-B9312B4FC7CB}" destId="{1A790335-E892-447B-8C05-7BD9650014C4}" srcOrd="1" destOrd="0" parTransId="{285EA868-F6C9-4046-80B5-174479327B46}" sibTransId="{02ED574B-A8AF-42E2-BA00-3DB7AF51A851}"/>
    <dgm:cxn modelId="{27088B70-9C4A-4948-A334-C9FF977659E8}" srcId="{263DF0D2-8878-4B5F-8E5F-B9312B4FC7CB}" destId="{51876BE8-C803-4825-8EBE-F21671F134D3}" srcOrd="0" destOrd="0" parTransId="{83DD766E-7E25-4B41-9452-A87C78C802A4}" sibTransId="{E63CBD2F-AB8A-4D93-8F66-AE0A36652C22}"/>
    <dgm:cxn modelId="{28553873-2EB6-41B6-8B1D-BC1B2B84166A}" type="presOf" srcId="{51876BE8-C803-4825-8EBE-F21671F134D3}" destId="{8108A65E-17EC-4E27-A90C-A795F323B3F9}" srcOrd="1" destOrd="0" presId="urn:microsoft.com/office/officeart/2005/8/layout/orgChart1"/>
    <dgm:cxn modelId="{50E45E73-C961-4913-9ED1-6273B02A7062}" type="presOf" srcId="{71D63C83-EF62-4B03-9302-693CFB78A204}" destId="{C80861FD-36E0-41CC-BAC5-296D21E37B05}" srcOrd="0" destOrd="0" presId="urn:microsoft.com/office/officeart/2005/8/layout/orgChart1"/>
    <dgm:cxn modelId="{2620D373-B972-4623-AA30-DDFEE4946672}" type="presOf" srcId="{300CAA6E-CA26-4F9D-A61B-60016F70CFA7}" destId="{CB77F272-40C8-4071-8B66-95934129C9CD}" srcOrd="0" destOrd="0" presId="urn:microsoft.com/office/officeart/2005/8/layout/orgChart1"/>
    <dgm:cxn modelId="{56891C75-421E-4040-AE40-9E1E343DDA59}" type="presOf" srcId="{A351CFE0-B5DC-4AC7-92E0-F407F0D643EA}" destId="{056DCAD8-998D-481A-B383-9586E0F1BA5F}" srcOrd="1" destOrd="0" presId="urn:microsoft.com/office/officeart/2005/8/layout/orgChart1"/>
    <dgm:cxn modelId="{9CD43C75-4EE9-44D2-B8EA-8CBA0A0CA8E9}" type="presOf" srcId="{5B22585D-4C09-4FDC-9F95-D3CC7556E716}" destId="{B3FE6467-6345-48F2-8FDE-0CAE2A738679}" srcOrd="0" destOrd="0" presId="urn:microsoft.com/office/officeart/2005/8/layout/orgChart1"/>
    <dgm:cxn modelId="{0B633E76-4F38-4914-9985-C2B70360994F}" type="presOf" srcId="{53989BDF-D145-4D3C-BEA3-27BCFF61D2C4}" destId="{61FA09A4-9837-4961-A859-1DA59B724209}" srcOrd="0" destOrd="0" presId="urn:microsoft.com/office/officeart/2005/8/layout/orgChart1"/>
    <dgm:cxn modelId="{A9E55B76-6EBB-405E-8217-275EAF764008}" type="presOf" srcId="{7C468D33-018B-4E13-B61E-0999D31D3554}" destId="{7D8A6B97-6BAB-4C3D-BA8E-B7D518581586}" srcOrd="0" destOrd="0" presId="urn:microsoft.com/office/officeart/2005/8/layout/orgChart1"/>
    <dgm:cxn modelId="{7357B676-4F78-4D49-904C-9491914D1956}" type="presOf" srcId="{A0D738DE-5E57-45DB-8A5D-CD14F430A848}" destId="{7597636F-A5CF-426C-B8A0-4904EEED4FA9}" srcOrd="0" destOrd="0" presId="urn:microsoft.com/office/officeart/2005/8/layout/orgChart1"/>
    <dgm:cxn modelId="{D3984C7A-EF67-411D-A1F5-351C86B73C26}" type="presOf" srcId="{97213256-DA6F-44B2-BCEB-EAA20285A6E9}" destId="{CAB51B5E-1AD8-43FC-B6EB-C700A7036564}" srcOrd="0" destOrd="0" presId="urn:microsoft.com/office/officeart/2005/8/layout/orgChart1"/>
    <dgm:cxn modelId="{AC3EF37A-EBF1-4723-90B9-737797B51445}" srcId="{263DF0D2-8878-4B5F-8E5F-B9312B4FC7CB}" destId="{7C468D33-018B-4E13-B61E-0999D31D3554}" srcOrd="2" destOrd="0" parTransId="{5B22585D-4C09-4FDC-9F95-D3CC7556E716}" sibTransId="{5AF31B05-7CB3-4DE2-90B9-0A345099FA89}"/>
    <dgm:cxn modelId="{7335D57D-017C-4C34-BAE5-4D9F9C3B3046}" type="presOf" srcId="{F3447474-61F2-48BB-BF6A-2D5287ABA4F8}" destId="{F7F22B3F-7BC9-4061-8F01-6D08BBD8AA67}" srcOrd="0" destOrd="0" presId="urn:microsoft.com/office/officeart/2005/8/layout/orgChart1"/>
    <dgm:cxn modelId="{584D047E-B72F-4BF5-BF7E-D70699F3D5C1}" type="presOf" srcId="{D7DCF071-0549-4667-A437-9C8B15D03081}" destId="{64F9BC79-E380-4D48-8DD2-773964FA533F}" srcOrd="0" destOrd="0" presId="urn:microsoft.com/office/officeart/2005/8/layout/orgChart1"/>
    <dgm:cxn modelId="{DC350A81-863E-41FC-9E22-65912F1D10A6}" type="presOf" srcId="{9AE70DB7-8B9F-4B8E-8E2F-42DC1CD8ABD2}" destId="{D43666E8-9460-4E4C-966D-3F5437A3E869}" srcOrd="0" destOrd="0" presId="urn:microsoft.com/office/officeart/2005/8/layout/orgChart1"/>
    <dgm:cxn modelId="{41743B82-5B7F-4CD6-96C7-4A2DCF8566D5}" srcId="{D83ABA5C-0392-4DAB-97E3-B6E57B99A883}" destId="{9BFC719E-3F76-4667-9272-6D189A56E3B1}" srcOrd="5" destOrd="0" parTransId="{603386E1-5378-4450-B365-27659A0CB3AA}" sibTransId="{AC15C454-26AD-436A-8159-EF7BDB969D21}"/>
    <dgm:cxn modelId="{423E0583-A8DC-48BD-969D-E813BDC12C77}" type="presOf" srcId="{FCEC82E2-DFD6-467E-9008-4C1C48EF11D6}" destId="{A977966B-705F-4E9C-AC01-902E0E250843}" srcOrd="0" destOrd="0" presId="urn:microsoft.com/office/officeart/2005/8/layout/orgChart1"/>
    <dgm:cxn modelId="{BBD56285-2FA2-4D54-8FEE-343CC3D631AD}" type="presOf" srcId="{7BE5B827-E92F-4436-A1A5-2B6089BF9856}" destId="{393A4566-C633-4C88-A69F-28B8F1B2444B}" srcOrd="0" destOrd="0" presId="urn:microsoft.com/office/officeart/2005/8/layout/orgChart1"/>
    <dgm:cxn modelId="{81169186-348A-4286-BA52-0D526E3B9087}" srcId="{48F50E5F-9ACF-4947-A4EF-CE3714DE01E8}" destId="{B3FB3335-2F53-4AD5-B385-A849FB51C7B1}" srcOrd="2" destOrd="0" parTransId="{08F9AC41-0E66-4400-9C94-A2A701C2EDD0}" sibTransId="{1639BB11-FC34-49FE-AFB1-71CA6A564755}"/>
    <dgm:cxn modelId="{6259BA86-0044-42E8-B078-A3E814367F72}" type="presOf" srcId="{9BFC719E-3F76-4667-9272-6D189A56E3B1}" destId="{A947BEE1-3C6A-4839-B294-8AB96709443C}" srcOrd="1" destOrd="0" presId="urn:microsoft.com/office/officeart/2005/8/layout/orgChart1"/>
    <dgm:cxn modelId="{35F58289-1255-4B7B-ADEF-6039AFC3F479}" type="presOf" srcId="{8FA6F6B4-431A-4110-B17A-2E010DBC104A}" destId="{89FE20C0-BEDE-4BFC-9F7F-CBA87BC5DEE8}" srcOrd="1" destOrd="0" presId="urn:microsoft.com/office/officeart/2005/8/layout/orgChart1"/>
    <dgm:cxn modelId="{CC58538B-F585-4AAB-8A14-D6F27EF2AB31}" type="presOf" srcId="{E9997DE4-0C8B-47C4-AB9A-F3EEBC2ECF01}" destId="{2A4F41C3-99D7-438B-98EB-D5328F83B38E}" srcOrd="0" destOrd="0" presId="urn:microsoft.com/office/officeart/2005/8/layout/orgChart1"/>
    <dgm:cxn modelId="{ED965A90-818B-4D01-8862-438509755C7A}" srcId="{3D5A7E93-3AA5-4ACA-8886-2DF785CD3DE6}" destId="{8FA6F6B4-431A-4110-B17A-2E010DBC104A}" srcOrd="1" destOrd="0" parTransId="{05A9713F-30C5-4080-BC91-36317CC6F711}" sibTransId="{28332D02-8C36-45E3-96A1-F8FC46E58B6D}"/>
    <dgm:cxn modelId="{049C0192-B3C3-4CBD-9C46-96E31ED417C4}" type="presOf" srcId="{62614D44-35C6-4ACD-BC2D-01BB051A6205}" destId="{4278CF54-BC01-4B19-8923-4FC1F0E8E506}" srcOrd="0" destOrd="0" presId="urn:microsoft.com/office/officeart/2005/8/layout/orgChart1"/>
    <dgm:cxn modelId="{55F14D95-09E8-48FA-9DF3-98F9003C6E30}" type="presOf" srcId="{65569C53-C002-4E86-85D4-A1EE408C0F93}" destId="{09913740-80F3-492B-AC71-3EA61C055EBA}" srcOrd="1" destOrd="0" presId="urn:microsoft.com/office/officeart/2005/8/layout/orgChart1"/>
    <dgm:cxn modelId="{3E739E98-89FE-47C7-8179-5BE978393C2B}" type="presOf" srcId="{62004E43-BD4F-4B3C-82A9-3563401D0297}" destId="{C5522B36-806C-4892-BAE1-1F086850569A}" srcOrd="1" destOrd="0" presId="urn:microsoft.com/office/officeart/2005/8/layout/orgChart1"/>
    <dgm:cxn modelId="{65934099-103C-4AA9-B201-82456F0C51B6}" type="presOf" srcId="{BDD653C6-1694-48C8-B3F1-A4B3707FB7FE}" destId="{54646C6C-688E-4037-B55E-833C4A222051}" srcOrd="0" destOrd="0" presId="urn:microsoft.com/office/officeart/2005/8/layout/orgChart1"/>
    <dgm:cxn modelId="{4530129A-BF8A-48E7-9B5A-0B3D7BC093B6}" srcId="{766C96B5-4CE1-4604-B455-04DFD467E8C6}" destId="{CFD67CEC-D35F-4213-BBA5-1D0D236B22AF}" srcOrd="0" destOrd="0" parTransId="{27252B05-0F46-42D2-9221-104D27E9B58A}" sibTransId="{58C4592F-5BBB-4FD9-B78B-88D092F55FA1}"/>
    <dgm:cxn modelId="{A73B139E-3333-4423-B0A1-9BFCC58867FC}" srcId="{766C96B5-4CE1-4604-B455-04DFD467E8C6}" destId="{95696896-82E6-425C-B75A-2708ED6EA93B}" srcOrd="2" destOrd="0" parTransId="{59DAB7A4-1AEB-44FA-BA96-E7DD376F6A9F}" sibTransId="{7D67091F-771C-4356-9D48-5AF18A1D3208}"/>
    <dgm:cxn modelId="{B9C202A1-97C7-4205-AB0E-8B73F2FA1F67}" type="presOf" srcId="{08FBF36C-F51A-47DB-A21D-569DED0114F7}" destId="{996E7E2F-A0C6-4491-AEEB-091E5C69BD7B}" srcOrd="0" destOrd="0" presId="urn:microsoft.com/office/officeart/2005/8/layout/orgChart1"/>
    <dgm:cxn modelId="{D7D4C8A1-C8C3-44F8-B46A-E10EC730E5CB}" type="presOf" srcId="{876B7495-6C0D-48CE-B5F8-034BD32B630B}" destId="{C0B11C46-44F5-4FB9-9C3D-0567E98942A4}" srcOrd="0" destOrd="0" presId="urn:microsoft.com/office/officeart/2005/8/layout/orgChart1"/>
    <dgm:cxn modelId="{E57065A3-66B2-4B66-97BD-D7F59F8904CE}" type="presOf" srcId="{B4E509E2-883D-4B4B-8D33-1CB382FA12C5}" destId="{B32C63E7-40ED-47C7-A9B6-74A5C9A2054A}" srcOrd="0" destOrd="0" presId="urn:microsoft.com/office/officeart/2005/8/layout/orgChart1"/>
    <dgm:cxn modelId="{058BABA3-7074-4DE0-A0C2-F0124B298007}" type="presOf" srcId="{EDBB7FAE-9B13-404F-8864-5F4F3CE243C7}" destId="{D4616680-76E4-4F97-9558-FD7B76A61275}" srcOrd="0" destOrd="0" presId="urn:microsoft.com/office/officeart/2005/8/layout/orgChart1"/>
    <dgm:cxn modelId="{97BEEEA3-36C0-40EB-B3CE-F96CBE13B5E1}" type="presOf" srcId="{3D5A7E93-3AA5-4ACA-8886-2DF785CD3DE6}" destId="{F13856BE-72A5-430A-87E9-DE04E59FDA60}" srcOrd="0" destOrd="0" presId="urn:microsoft.com/office/officeart/2005/8/layout/orgChart1"/>
    <dgm:cxn modelId="{687E12A5-2195-4E31-9AF1-689E1129432E}" type="presOf" srcId="{4E7947FB-55BA-4E8F-9002-DA287441DE01}" destId="{FD9E9DB7-EA5C-4694-8D30-229BBD5FE282}" srcOrd="1" destOrd="0" presId="urn:microsoft.com/office/officeart/2005/8/layout/orgChart1"/>
    <dgm:cxn modelId="{6E2FB1A6-F1BC-475B-82ED-6E0D70659C5F}" type="presOf" srcId="{B4688DB6-E7E4-4956-AA5B-5099C0BAF4EC}" destId="{D63A917E-3AB4-45C2-B8B2-2024924254F5}" srcOrd="0" destOrd="0" presId="urn:microsoft.com/office/officeart/2005/8/layout/orgChart1"/>
    <dgm:cxn modelId="{DEFCB4A8-2520-44BD-AAC7-F6693A6A5247}" type="presOf" srcId="{724FC559-35CB-4246-B7E0-5D6A66ACA6EF}" destId="{0C646697-028F-40A8-B3E1-F437C62D8ADB}" srcOrd="0" destOrd="0" presId="urn:microsoft.com/office/officeart/2005/8/layout/orgChart1"/>
    <dgm:cxn modelId="{965C9FA9-FF39-452E-8152-2D230D9EF572}" srcId="{3D5A7E93-3AA5-4ACA-8886-2DF785CD3DE6}" destId="{71D63C83-EF62-4B03-9302-693CFB78A204}" srcOrd="2" destOrd="0" parTransId="{300CAA6E-CA26-4F9D-A61B-60016F70CFA7}" sibTransId="{E154E285-8062-46B4-81E5-98A06ADBCA25}"/>
    <dgm:cxn modelId="{7B41C2A9-955F-456D-B660-BA6297A5F744}" srcId="{7C468D33-018B-4E13-B61E-0999D31D3554}" destId="{766C96B5-4CE1-4604-B455-04DFD467E8C6}" srcOrd="0" destOrd="0" parTransId="{C87F7A71-6521-4AB3-BFCC-02D8F0AC1F46}" sibTransId="{373EC38C-1944-4929-AB66-F32C39EAFE3C}"/>
    <dgm:cxn modelId="{3318FFAC-BBD0-4801-83A5-780473664BE6}" type="presOf" srcId="{297C568B-7C49-48BC-83D2-5163415C3B16}" destId="{C03E2B45-6C59-489D-8133-032BFC36A9A3}" srcOrd="0" destOrd="0" presId="urn:microsoft.com/office/officeart/2005/8/layout/orgChart1"/>
    <dgm:cxn modelId="{95205EAD-FC2D-449A-9EE8-3DB2604BCEF6}" type="presOf" srcId="{DC664073-F00B-42FB-931C-3EBDE9F83D21}" destId="{EFC4E402-EC2C-41FB-8BC5-B00FD201C877}" srcOrd="1" destOrd="0" presId="urn:microsoft.com/office/officeart/2005/8/layout/orgChart1"/>
    <dgm:cxn modelId="{5E17B7AD-E3D8-49AA-A567-5EB22CB00A3D}" type="presOf" srcId="{4026E6EA-A1BD-4E61-9F0E-F7C779F68CF3}" destId="{788D7109-0722-46F0-8713-3B8F36A9B149}" srcOrd="0" destOrd="0" presId="urn:microsoft.com/office/officeart/2005/8/layout/orgChart1"/>
    <dgm:cxn modelId="{D97054AE-5FDA-4A30-9374-7B64710461EC}" type="presOf" srcId="{83DD766E-7E25-4B41-9452-A87C78C802A4}" destId="{03C55AE3-0D6E-4F71-A341-722834456B02}" srcOrd="0" destOrd="0" presId="urn:microsoft.com/office/officeart/2005/8/layout/orgChart1"/>
    <dgm:cxn modelId="{3CFC2BAF-CF2D-4695-9267-0FA5332F5388}" type="presOf" srcId="{568AAEDE-E47E-46E5-A268-D924E79D6E40}" destId="{7AB8B6D8-E9F1-448C-81C1-0684AFB7D6DF}" srcOrd="0" destOrd="0" presId="urn:microsoft.com/office/officeart/2005/8/layout/orgChart1"/>
    <dgm:cxn modelId="{8C8B97AF-3B33-40A1-88B2-FAC512EA98C6}" srcId="{8DE46B05-466E-41B3-AA53-C6FDB6775728}" destId="{B1072006-0A49-449B-ABC8-F6751825CB1C}" srcOrd="0" destOrd="0" parTransId="{F2026C93-DB05-429C-9E29-687420B792B6}" sibTransId="{DE842D91-3DDF-454E-A8D4-CFA63B33C81C}"/>
    <dgm:cxn modelId="{2CBA6CB0-C600-4BDB-9D49-60AE82101B00}" srcId="{7BE5B827-E92F-4436-A1A5-2B6089BF9856}" destId="{263DF0D2-8878-4B5F-8E5F-B9312B4FC7CB}" srcOrd="0" destOrd="0" parTransId="{21CDAD68-CB5B-40CC-A561-B5DAA726EDA0}" sibTransId="{E8233B10-9AC1-4603-9B79-4D58559B341D}"/>
    <dgm:cxn modelId="{EB25BCB2-559A-4E4B-9EA3-B0EAC6976D12}" type="presOf" srcId="{65569C53-C002-4E86-85D4-A1EE408C0F93}" destId="{119753B5-AAF5-4E31-BD36-FAB0C5A5B4A4}" srcOrd="0" destOrd="0" presId="urn:microsoft.com/office/officeart/2005/8/layout/orgChart1"/>
    <dgm:cxn modelId="{915E55B4-0F6F-4C3B-BB04-5A3B335C0AF8}" srcId="{FE499303-1C00-47A1-A12B-47BF9F83438C}" destId="{D83ABA5C-0392-4DAB-97E3-B6E57B99A883}" srcOrd="1" destOrd="0" parTransId="{F3447474-61F2-48BB-BF6A-2D5287ABA4F8}" sibTransId="{99531587-EA44-47BC-8468-C1FA9981EE8B}"/>
    <dgm:cxn modelId="{503D05B5-FEAC-4073-8352-CD170C0A0B3D}" srcId="{8D4520F2-0C0D-4868-9E18-169B45791F32}" destId="{6247CE87-FB29-4454-8E13-628490E063F3}" srcOrd="4" destOrd="0" parTransId="{4C88687F-AC04-45AA-9935-03C7B74B5110}" sibTransId="{B852A6ED-6860-47FF-9738-1D9BA46239BA}"/>
    <dgm:cxn modelId="{609B60B6-1A08-4D7C-AFBE-C4482938CE04}" srcId="{D83ABA5C-0392-4DAB-97E3-B6E57B99A883}" destId="{0B39ECFC-303A-4009-A191-9800A9D63F24}" srcOrd="0" destOrd="0" parTransId="{4FD32E34-9E75-468A-AF2B-A7CC13E5B61B}" sibTransId="{8E29ECF9-BA93-48FA-9563-D78505E7D159}"/>
    <dgm:cxn modelId="{058062B8-1043-4BDE-BD81-BEDE6C8A1AF2}" type="presOf" srcId="{C457A5EA-3E68-4DEA-944F-B5B1C28822D9}" destId="{677529FF-B5F6-4FF8-B623-C7F7B27D231F}" srcOrd="1" destOrd="0" presId="urn:microsoft.com/office/officeart/2005/8/layout/orgChart1"/>
    <dgm:cxn modelId="{399AA7B9-5320-4301-8D1F-5EE42B4DA085}" type="presOf" srcId="{8DE46B05-466E-41B3-AA53-C6FDB6775728}" destId="{FD232980-7390-4B52-83FF-2BB62EFBE937}" srcOrd="1" destOrd="0" presId="urn:microsoft.com/office/officeart/2005/8/layout/orgChart1"/>
    <dgm:cxn modelId="{B2CAA8BA-5769-46B3-91F3-C420C5FAEEF2}" type="presOf" srcId="{F4CEEA35-E7AC-47D7-A62C-BD6DD31F82FA}" destId="{5462571F-2ADA-48AB-9461-4F2677A99F80}" srcOrd="1" destOrd="0" presId="urn:microsoft.com/office/officeart/2005/8/layout/orgChart1"/>
    <dgm:cxn modelId="{167D26BC-A498-4E36-ACB3-F7D85B354EAE}" srcId="{7C468D33-018B-4E13-B61E-0999D31D3554}" destId="{FE499303-1C00-47A1-A12B-47BF9F83438C}" srcOrd="1" destOrd="0" parTransId="{D0836475-2138-4AAB-97FC-F505DB43BD85}" sibTransId="{FD391A33-B099-4B6F-991C-289575B147D4}"/>
    <dgm:cxn modelId="{52C99DBE-2185-466D-B240-F96D0F7A13A1}" type="presOf" srcId="{3A3EA6F7-20DB-4DC0-831B-C7E3F09C4253}" destId="{D6843E31-152D-4A3C-AB67-66098DE2ADA7}" srcOrd="0" destOrd="0" presId="urn:microsoft.com/office/officeart/2005/8/layout/orgChart1"/>
    <dgm:cxn modelId="{D925CFBF-FC88-449C-9EBB-9D4D9E705B66}" type="presOf" srcId="{1A790335-E892-447B-8C05-7BD9650014C4}" destId="{5A056497-5A0A-4CD8-B279-E2411D8B8F3E}" srcOrd="1" destOrd="0" presId="urn:microsoft.com/office/officeart/2005/8/layout/orgChart1"/>
    <dgm:cxn modelId="{121983C1-7893-4367-BFDD-5E263E4112E9}" type="presOf" srcId="{D83ABA5C-0392-4DAB-97E3-B6E57B99A883}" destId="{C7267240-91B5-408F-AE3F-9627B47BE0A5}" srcOrd="0" destOrd="0" presId="urn:microsoft.com/office/officeart/2005/8/layout/orgChart1"/>
    <dgm:cxn modelId="{A57D5BC2-F446-424F-A621-338393E5ED33}" type="presOf" srcId="{F66BC572-97CB-400F-8D19-59C80F190112}" destId="{AE032448-612C-4C32-AC67-DC501B524CCA}" srcOrd="1" destOrd="0" presId="urn:microsoft.com/office/officeart/2005/8/layout/orgChart1"/>
    <dgm:cxn modelId="{64978EC3-2B43-456D-9BA5-4A3430F5E709}" type="presOf" srcId="{5D1390A5-AA8E-4C44-86B0-ECCDB6290B38}" destId="{51E97D43-6E91-4D9D-AE96-210957B0E2BA}" srcOrd="0" destOrd="0" presId="urn:microsoft.com/office/officeart/2005/8/layout/orgChart1"/>
    <dgm:cxn modelId="{05289AC6-4F5E-4477-8EC1-9BE73E4AD734}" type="presOf" srcId="{263DF0D2-8878-4B5F-8E5F-B9312B4FC7CB}" destId="{8C3FF1A0-2004-4716-8E75-1119117DF11F}" srcOrd="0" destOrd="0" presId="urn:microsoft.com/office/officeart/2005/8/layout/orgChart1"/>
    <dgm:cxn modelId="{E7B753C7-D090-4899-9282-5E6687D08685}" type="presOf" srcId="{51876BE8-C803-4825-8EBE-F21671F134D3}" destId="{7BDD19A1-C9F7-4C82-B34C-422D0A5763F8}" srcOrd="0" destOrd="0" presId="urn:microsoft.com/office/officeart/2005/8/layout/orgChart1"/>
    <dgm:cxn modelId="{0C2F10C8-514E-4A0F-9956-F74EEC6999C6}" type="presOf" srcId="{4026E6EA-A1BD-4E61-9F0E-F7C779F68CF3}" destId="{32CA46B9-2E59-4B65-8F2B-CEF938DAC8EC}" srcOrd="1" destOrd="0" presId="urn:microsoft.com/office/officeart/2005/8/layout/orgChart1"/>
    <dgm:cxn modelId="{596164C9-DEFF-4CD3-9974-5F08C86CCE55}" srcId="{FD7DF7DA-15B2-41D4-BC56-F6FC45D528DA}" destId="{6BA9B8DE-FFC2-4ABB-B214-1E9028B70397}" srcOrd="0" destOrd="0" parTransId="{3BD056D3-D6FC-4BFA-910B-9562205BB969}" sibTransId="{4C3BF70F-BA75-4A13-B3BE-17C0433C9072}"/>
    <dgm:cxn modelId="{628ADCCC-91F1-4E97-B8A2-8E51F5D32ACF}" type="presOf" srcId="{68A283EE-B1C8-477B-94A0-490F39569ABD}" destId="{089CFE00-C2D5-4574-8627-8EC8BDAE1D0C}" srcOrd="1" destOrd="0" presId="urn:microsoft.com/office/officeart/2005/8/layout/orgChart1"/>
    <dgm:cxn modelId="{A21BD1D1-67D6-4EE9-932D-AB273A87FF41}" type="presOf" srcId="{6247CE87-FB29-4454-8E13-628490E063F3}" destId="{363C3869-A1B7-480D-8188-CC7345BC1664}" srcOrd="0" destOrd="0" presId="urn:microsoft.com/office/officeart/2005/8/layout/orgChart1"/>
    <dgm:cxn modelId="{05A941D2-EC1F-42AB-B439-654A46D0F228}" type="presOf" srcId="{603386E1-5378-4450-B365-27659A0CB3AA}" destId="{E0C3AD09-644B-4BA7-8B7C-A2A364A3DF90}" srcOrd="0" destOrd="0" presId="urn:microsoft.com/office/officeart/2005/8/layout/orgChart1"/>
    <dgm:cxn modelId="{0178D9D3-3361-4FD6-B0A3-B8D0237C7251}" type="presOf" srcId="{B3FB3335-2F53-4AD5-B385-A849FB51C7B1}" destId="{F9A881E3-B9BB-4ED2-9F0B-8C07B0396A4E}" srcOrd="0" destOrd="0" presId="urn:microsoft.com/office/officeart/2005/8/layout/orgChart1"/>
    <dgm:cxn modelId="{695739D4-68EC-4CF7-8F83-4DA0A98D2841}" type="presOf" srcId="{8FA6F6B4-431A-4110-B17A-2E010DBC104A}" destId="{ABF18C1A-9D11-4DBE-A62B-3FF5A3DBCD4C}" srcOrd="0" destOrd="0" presId="urn:microsoft.com/office/officeart/2005/8/layout/orgChart1"/>
    <dgm:cxn modelId="{D74B50D5-3785-4373-BBB6-F3DE86E11CB5}" type="presOf" srcId="{780A24F9-F94D-4B02-987E-C51DBB1CAD83}" destId="{8146AB97-A087-4FAF-9F71-CE96741688AB}" srcOrd="0" destOrd="0" presId="urn:microsoft.com/office/officeart/2005/8/layout/orgChart1"/>
    <dgm:cxn modelId="{D76214D7-2A47-44EC-B984-388A8FC46109}" srcId="{D83ABA5C-0392-4DAB-97E3-B6E57B99A883}" destId="{08FBF36C-F51A-47DB-A21D-569DED0114F7}" srcOrd="3" destOrd="0" parTransId="{B472003E-C149-4DE9-8611-1E38503854C6}" sibTransId="{131957D2-F21C-4062-B816-8BCBD2B5492E}"/>
    <dgm:cxn modelId="{346A86D9-E57D-4801-8FD6-BAA0C86D2F88}" srcId="{766C96B5-4CE1-4604-B455-04DFD467E8C6}" destId="{4026E6EA-A1BD-4E61-9F0E-F7C779F68CF3}" srcOrd="1" destOrd="0" parTransId="{82571F6F-8DD6-4A2B-AA54-60990F434C32}" sibTransId="{300DEBAF-6C7F-4230-8713-6DE3DD4F03A8}"/>
    <dgm:cxn modelId="{CB6C14DA-97EA-48C0-9858-A4A93AAB749C}" type="presOf" srcId="{FE499303-1C00-47A1-A12B-47BF9F83438C}" destId="{361ACB8D-70C9-4E46-BD69-DA49A40760B2}" srcOrd="0" destOrd="0" presId="urn:microsoft.com/office/officeart/2005/8/layout/orgChart1"/>
    <dgm:cxn modelId="{72F748DA-B926-4400-A278-75876716C09F}" type="presOf" srcId="{10914424-5B9D-4579-9419-D1E2973F9826}" destId="{A5A912EA-0E78-4F97-815F-742FB1B31C1E}" srcOrd="0" destOrd="0" presId="urn:microsoft.com/office/officeart/2005/8/layout/orgChart1"/>
    <dgm:cxn modelId="{C047AADA-87C9-43F3-9C35-3244C678C7A1}" type="presOf" srcId="{97213256-DA6F-44B2-BCEB-EAA20285A6E9}" destId="{2A82E2DB-A3E0-4A3C-B5BE-CC20049DA691}" srcOrd="1" destOrd="0" presId="urn:microsoft.com/office/officeart/2005/8/layout/orgChart1"/>
    <dgm:cxn modelId="{4FA724DB-FC4B-4938-BDEB-5E41461490CF}" type="presOf" srcId="{B3FB3335-2F53-4AD5-B385-A849FB51C7B1}" destId="{7E4937DF-81A8-4796-B89C-BB6B1BA318F8}" srcOrd="1" destOrd="0" presId="urn:microsoft.com/office/officeart/2005/8/layout/orgChart1"/>
    <dgm:cxn modelId="{63EC07DD-70FC-44E5-8D39-291A92D48E33}" type="presOf" srcId="{99ED51EE-4218-495F-9CED-01A4ACF23306}" destId="{0E3920DA-7D71-4AFA-B012-046782A6F3BF}" srcOrd="0" destOrd="0" presId="urn:microsoft.com/office/officeart/2005/8/layout/orgChart1"/>
    <dgm:cxn modelId="{41749FDE-AD94-4A05-9431-D2D85D6A93FA}" type="presOf" srcId="{4E7947FB-55BA-4E8F-9002-DA287441DE01}" destId="{E2220CB3-C4EE-44AE-BE5F-8262F70FD92F}" srcOrd="0" destOrd="0" presId="urn:microsoft.com/office/officeart/2005/8/layout/orgChart1"/>
    <dgm:cxn modelId="{EA00C9DF-F2F0-476C-9893-7CD0AECFABFF}" srcId="{51876BE8-C803-4825-8EBE-F21671F134D3}" destId="{8D4520F2-0C0D-4868-9E18-169B45791F32}" srcOrd="1" destOrd="0" parTransId="{5F5DE99F-81F8-4CC1-8BE3-A1D57546D7BA}" sibTransId="{C9E23B9D-EBED-421E-813A-AE3D275DB57C}"/>
    <dgm:cxn modelId="{13A60EE0-729A-4E36-9188-184729E4F484}" srcId="{48F50E5F-9ACF-4947-A4EF-CE3714DE01E8}" destId="{6ACF457E-FBA8-4B42-9132-BFA0C1A1A40B}" srcOrd="1" destOrd="0" parTransId="{C64E1472-CC29-40E0-8D87-0707FE8730C6}" sibTransId="{6D5D5DC5-8D0E-4B45-B4C1-8BF2B5921018}"/>
    <dgm:cxn modelId="{584111E3-FDFD-489A-9B69-895F2F47833A}" type="presOf" srcId="{C46020AB-263C-4CCE-A77E-D9EFD1E2F1AE}" destId="{4FB2AE29-9DAB-4030-9FB1-46556B263261}" srcOrd="0" destOrd="0" presId="urn:microsoft.com/office/officeart/2005/8/layout/orgChart1"/>
    <dgm:cxn modelId="{10222EE4-848B-47B5-A64B-0F3205DF6F4E}" srcId="{51876BE8-C803-4825-8EBE-F21671F134D3}" destId="{FD7DF7DA-15B2-41D4-BC56-F6FC45D528DA}" srcOrd="0" destOrd="0" parTransId="{FCEC82E2-DFD6-467E-9008-4C1C48EF11D6}" sibTransId="{CF8204F2-D674-4719-BA9B-70A54BB2E81D}"/>
    <dgm:cxn modelId="{1C899CEA-9489-4A2C-A228-944F0885246D}" srcId="{8DE46B05-466E-41B3-AA53-C6FDB6775728}" destId="{48F50E5F-9ACF-4947-A4EF-CE3714DE01E8}" srcOrd="2" destOrd="0" parTransId="{99ED51EE-4218-495F-9CED-01A4ACF23306}" sibTransId="{8AE9FE07-8CB0-4D1F-ACE6-0C7B6690B5E1}"/>
    <dgm:cxn modelId="{02E6A7EA-61B4-471D-98D9-AFFC495DD7BA}" type="presOf" srcId="{B4688DB6-E7E4-4956-AA5B-5099C0BAF4EC}" destId="{0BB6E396-A5CF-4A5F-9A70-31BF62D12D5D}" srcOrd="1" destOrd="0" presId="urn:microsoft.com/office/officeart/2005/8/layout/orgChart1"/>
    <dgm:cxn modelId="{D50752EC-73A4-4190-98F6-1B50838E3FE1}" type="presOf" srcId="{E9997DE4-0C8B-47C4-AB9A-F3EEBC2ECF01}" destId="{60254EDC-DF45-4BAC-8BBB-6621FAF9F575}" srcOrd="1" destOrd="0" presId="urn:microsoft.com/office/officeart/2005/8/layout/orgChart1"/>
    <dgm:cxn modelId="{BDA750EF-37C6-428F-A113-297D43D8A31E}" type="presOf" srcId="{08F9AC41-0E66-4400-9C94-A2A701C2EDD0}" destId="{01BBA5C5-3E74-49DF-A570-6CB1B3B9A225}" srcOrd="0" destOrd="0" presId="urn:microsoft.com/office/officeart/2005/8/layout/orgChart1"/>
    <dgm:cxn modelId="{0F6658F5-CD92-4B28-89F9-8A98D4FAE6A0}" type="presOf" srcId="{7C468D33-018B-4E13-B61E-0999D31D3554}" destId="{C11183EF-436A-4577-A0B2-49B41131BD99}" srcOrd="1" destOrd="0" presId="urn:microsoft.com/office/officeart/2005/8/layout/orgChart1"/>
    <dgm:cxn modelId="{52718EF5-7678-4BDC-A7DA-343E5F3A0071}" type="presOf" srcId="{71D63C83-EF62-4B03-9302-693CFB78A204}" destId="{ACCD753B-6C42-49A8-BF9B-BF56050D15F8}" srcOrd="1" destOrd="0" presId="urn:microsoft.com/office/officeart/2005/8/layout/orgChart1"/>
    <dgm:cxn modelId="{6B1E16F7-8155-4C36-AEAB-7ED3FB2E5B45}" type="presOf" srcId="{4275E7A5-2F14-4BEC-94BB-E6B1D720F23C}" destId="{A206A50C-B9A8-43C6-8592-2B79B2A26347}" srcOrd="0" destOrd="0" presId="urn:microsoft.com/office/officeart/2005/8/layout/orgChart1"/>
    <dgm:cxn modelId="{55B208FA-1128-40EE-B437-FECFA7AB9F31}" type="presOf" srcId="{C87F7A71-6521-4AB3-BFCC-02D8F0AC1F46}" destId="{00EF413F-BFE5-4EF3-BE37-41DE6BB8A928}" srcOrd="0" destOrd="0" presId="urn:microsoft.com/office/officeart/2005/8/layout/orgChart1"/>
    <dgm:cxn modelId="{BC960DFA-6CE5-45BD-9F06-1517A4F36C45}" type="presOf" srcId="{B1072006-0A49-449B-ABC8-F6751825CB1C}" destId="{A4BE065C-2C5E-4F1B-9A2D-7317A398607C}" srcOrd="1" destOrd="0" presId="urn:microsoft.com/office/officeart/2005/8/layout/orgChart1"/>
    <dgm:cxn modelId="{9D7ED0FA-D2CF-4E0F-A64A-7C28B9492A95}" type="presOf" srcId="{59DAB7A4-1AEB-44FA-BA96-E7DD376F6A9F}" destId="{65AB8448-DACB-4403-86B1-C928E867155F}" srcOrd="0" destOrd="0" presId="urn:microsoft.com/office/officeart/2005/8/layout/orgChart1"/>
    <dgm:cxn modelId="{151DC6FC-0359-4F1B-ADE3-44AA9AFF0C96}" type="presOf" srcId="{D0836475-2138-4AAB-97FC-F505DB43BD85}" destId="{209F27C6-081A-4673-BB9E-5339E376B0C5}" srcOrd="0" destOrd="0" presId="urn:microsoft.com/office/officeart/2005/8/layout/orgChart1"/>
    <dgm:cxn modelId="{FB7F8EFD-F185-4AE0-9DE1-04ECFD00CDC2}" srcId="{1A790335-E892-447B-8C05-7BD9650014C4}" destId="{F66BC572-97CB-400F-8D19-59C80F190112}" srcOrd="0" destOrd="0" parTransId="{72517B2F-2DB5-483C-99C2-A38C4CA6C6D6}" sibTransId="{DEFC605F-E3C4-4B8A-A885-92889769D0A2}"/>
    <dgm:cxn modelId="{4580F0FD-BDB9-4DD5-8249-1399CB5B353F}" type="presOf" srcId="{48F50E5F-9ACF-4947-A4EF-CE3714DE01E8}" destId="{2F220ADD-2F7C-48D1-8A0E-84EE40EF989F}" srcOrd="0" destOrd="0" presId="urn:microsoft.com/office/officeart/2005/8/layout/orgChart1"/>
    <dgm:cxn modelId="{264F35FE-5CA6-4E6F-88FA-7059E4BE74FE}" srcId="{8D4520F2-0C0D-4868-9E18-169B45791F32}" destId="{62004E43-BD4F-4B3C-82A9-3563401D0297}" srcOrd="0" destOrd="0" parTransId="{5D1390A5-AA8E-4C44-86B0-ECCDB6290B38}" sibTransId="{5722DE98-BA2C-4F37-A553-075991D5E40A}"/>
    <dgm:cxn modelId="{0E6B67FE-E820-46F2-848C-CE29E53E933C}" type="presOf" srcId="{0B39ECFC-303A-4009-A191-9800A9D63F24}" destId="{8E6735F3-174D-4092-AB1A-A7A92F0CB922}" srcOrd="0" destOrd="0" presId="urn:microsoft.com/office/officeart/2005/8/layout/orgChart1"/>
    <dgm:cxn modelId="{9BE026FF-ED7A-434E-9B2B-27B90572F7BB}" type="presOf" srcId="{08FBF36C-F51A-47DB-A21D-569DED0114F7}" destId="{0A132528-BD81-4155-821F-94B2F50D7CB6}" srcOrd="1" destOrd="0" presId="urn:microsoft.com/office/officeart/2005/8/layout/orgChart1"/>
    <dgm:cxn modelId="{1EF7ECFF-2D6E-45E6-91E3-143526216A61}" type="presOf" srcId="{9617DADE-0E8F-4AB3-8D71-99D1287EEB4D}" destId="{44F3CA90-1D41-4489-A8F9-0D2BF862CD06}" srcOrd="1" destOrd="0" presId="urn:microsoft.com/office/officeart/2005/8/layout/orgChart1"/>
    <dgm:cxn modelId="{B639FDFF-6979-428F-BDCC-80563D4E4DC1}" type="presOf" srcId="{95696896-82E6-425C-B75A-2708ED6EA93B}" destId="{F10A6E2B-E2E8-4EA3-B91D-836F68407D41}" srcOrd="1" destOrd="0" presId="urn:microsoft.com/office/officeart/2005/8/layout/orgChart1"/>
    <dgm:cxn modelId="{307AF069-ECD1-4D01-9F08-DCCDA4088338}" type="presParOf" srcId="{393A4566-C633-4C88-A69F-28B8F1B2444B}" destId="{0EB78C6B-25D8-45C0-A1E7-9576EBA40845}" srcOrd="0" destOrd="0" presId="urn:microsoft.com/office/officeart/2005/8/layout/orgChart1"/>
    <dgm:cxn modelId="{A9CCFDE9-CE6B-495C-B14C-85DEAEFA735D}" type="presParOf" srcId="{0EB78C6B-25D8-45C0-A1E7-9576EBA40845}" destId="{682C2DF7-B1D2-4A96-BD30-D5091C51DE5B}" srcOrd="0" destOrd="0" presId="urn:microsoft.com/office/officeart/2005/8/layout/orgChart1"/>
    <dgm:cxn modelId="{D400E34E-1A95-42FC-90B4-794468F3AD4A}" type="presParOf" srcId="{682C2DF7-B1D2-4A96-BD30-D5091C51DE5B}" destId="{8C3FF1A0-2004-4716-8E75-1119117DF11F}" srcOrd="0" destOrd="0" presId="urn:microsoft.com/office/officeart/2005/8/layout/orgChart1"/>
    <dgm:cxn modelId="{F5BA04D4-6A5E-44DF-B831-60B9979DAB41}" type="presParOf" srcId="{682C2DF7-B1D2-4A96-BD30-D5091C51DE5B}" destId="{B5DD4317-E5F8-48ED-B7DD-C2E3DA2826E1}" srcOrd="1" destOrd="0" presId="urn:microsoft.com/office/officeart/2005/8/layout/orgChart1"/>
    <dgm:cxn modelId="{8D0EAA00-4CCD-4312-A348-C965C54C38D2}" type="presParOf" srcId="{0EB78C6B-25D8-45C0-A1E7-9576EBA40845}" destId="{F629610B-819C-4572-A92B-1AD8641065B0}" srcOrd="1" destOrd="0" presId="urn:microsoft.com/office/officeart/2005/8/layout/orgChart1"/>
    <dgm:cxn modelId="{98A70B01-77EF-4011-A8B1-DE86041524DE}" type="presParOf" srcId="{F629610B-819C-4572-A92B-1AD8641065B0}" destId="{03C55AE3-0D6E-4F71-A341-722834456B02}" srcOrd="0" destOrd="0" presId="urn:microsoft.com/office/officeart/2005/8/layout/orgChart1"/>
    <dgm:cxn modelId="{FC035461-470B-489C-88E8-36ED7B4A4EC6}" type="presParOf" srcId="{F629610B-819C-4572-A92B-1AD8641065B0}" destId="{F175754E-AE15-442F-8B5F-D93B0C6156CA}" srcOrd="1" destOrd="0" presId="urn:microsoft.com/office/officeart/2005/8/layout/orgChart1"/>
    <dgm:cxn modelId="{B2CDDF2A-65B5-47E1-9AFF-E99EC5167F64}" type="presParOf" srcId="{F175754E-AE15-442F-8B5F-D93B0C6156CA}" destId="{B7440549-FD3A-476C-B1E2-1E0DB8C4074A}" srcOrd="0" destOrd="0" presId="urn:microsoft.com/office/officeart/2005/8/layout/orgChart1"/>
    <dgm:cxn modelId="{EEF88E12-B325-4701-996B-7822B5C9DD1B}" type="presParOf" srcId="{B7440549-FD3A-476C-B1E2-1E0DB8C4074A}" destId="{7BDD19A1-C9F7-4C82-B34C-422D0A5763F8}" srcOrd="0" destOrd="0" presId="urn:microsoft.com/office/officeart/2005/8/layout/orgChart1"/>
    <dgm:cxn modelId="{98C209F5-A759-4928-9679-AECF6156A69D}" type="presParOf" srcId="{B7440549-FD3A-476C-B1E2-1E0DB8C4074A}" destId="{8108A65E-17EC-4E27-A90C-A795F323B3F9}" srcOrd="1" destOrd="0" presId="urn:microsoft.com/office/officeart/2005/8/layout/orgChart1"/>
    <dgm:cxn modelId="{ECFD224C-2886-47B8-8862-F9F8E219CCFB}" type="presParOf" srcId="{F175754E-AE15-442F-8B5F-D93B0C6156CA}" destId="{273ED04F-899D-405C-9685-6ED10781E2B0}" srcOrd="1" destOrd="0" presId="urn:microsoft.com/office/officeart/2005/8/layout/orgChart1"/>
    <dgm:cxn modelId="{8DBC087B-3D6B-420B-B961-A32364DCD328}" type="presParOf" srcId="{273ED04F-899D-405C-9685-6ED10781E2B0}" destId="{A977966B-705F-4E9C-AC01-902E0E250843}" srcOrd="0" destOrd="0" presId="urn:microsoft.com/office/officeart/2005/8/layout/orgChart1"/>
    <dgm:cxn modelId="{D0A9DAE8-FDDC-4A40-9D58-FFEC2DE02CD6}" type="presParOf" srcId="{273ED04F-899D-405C-9685-6ED10781E2B0}" destId="{80659A9B-4682-419A-888A-ABDD90850D24}" srcOrd="1" destOrd="0" presId="urn:microsoft.com/office/officeart/2005/8/layout/orgChart1"/>
    <dgm:cxn modelId="{EBFACA63-ECFB-43BF-934A-8E2F63615D2D}" type="presParOf" srcId="{80659A9B-4682-419A-888A-ABDD90850D24}" destId="{B70DDEF4-EAF8-4CC0-B76E-B1CF9D7A8BB5}" srcOrd="0" destOrd="0" presId="urn:microsoft.com/office/officeart/2005/8/layout/orgChart1"/>
    <dgm:cxn modelId="{48AF9681-56A1-432C-A1A6-6C3A4A09ABFE}" type="presParOf" srcId="{B70DDEF4-EAF8-4CC0-B76E-B1CF9D7A8BB5}" destId="{DAB00DA7-BE1A-42E4-9731-7818E3EDBA06}" srcOrd="0" destOrd="0" presId="urn:microsoft.com/office/officeart/2005/8/layout/orgChart1"/>
    <dgm:cxn modelId="{6ECE3A78-0DD1-437D-90AB-C1AC4D6F4748}" type="presParOf" srcId="{B70DDEF4-EAF8-4CC0-B76E-B1CF9D7A8BB5}" destId="{06BA485C-6A9F-49EE-9D3C-6BD650107355}" srcOrd="1" destOrd="0" presId="urn:microsoft.com/office/officeart/2005/8/layout/orgChart1"/>
    <dgm:cxn modelId="{18A6C702-E0AE-4305-AD98-0BED5EF2A41D}" type="presParOf" srcId="{80659A9B-4682-419A-888A-ABDD90850D24}" destId="{DBD633D3-F23C-46CD-B739-F2988C08C90A}" srcOrd="1" destOrd="0" presId="urn:microsoft.com/office/officeart/2005/8/layout/orgChart1"/>
    <dgm:cxn modelId="{1CAA08FC-365F-4CA7-82F5-64A3CF7F1C21}" type="presParOf" srcId="{DBD633D3-F23C-46CD-B739-F2988C08C90A}" destId="{D7144DAB-C2D2-446D-820C-5F4349475829}" srcOrd="0" destOrd="0" presId="urn:microsoft.com/office/officeart/2005/8/layout/orgChart1"/>
    <dgm:cxn modelId="{1BF8A3EA-F62E-40BC-9001-3E7CCE9BE0F5}" type="presParOf" srcId="{DBD633D3-F23C-46CD-B739-F2988C08C90A}" destId="{BE5709B4-C00B-4AC9-A744-23F308ED8201}" srcOrd="1" destOrd="0" presId="urn:microsoft.com/office/officeart/2005/8/layout/orgChart1"/>
    <dgm:cxn modelId="{A53CC029-58EE-4C69-9E41-40E43DF972DA}" type="presParOf" srcId="{BE5709B4-C00B-4AC9-A744-23F308ED8201}" destId="{BF7BC52E-EDB7-46E0-9585-389FD735D8C7}" srcOrd="0" destOrd="0" presId="urn:microsoft.com/office/officeart/2005/8/layout/orgChart1"/>
    <dgm:cxn modelId="{3044A9A9-21AB-468F-AE03-982AE7CD13D6}" type="presParOf" srcId="{BF7BC52E-EDB7-46E0-9585-389FD735D8C7}" destId="{7556BB4F-3390-4745-88F7-7B2CBA7EB545}" srcOrd="0" destOrd="0" presId="urn:microsoft.com/office/officeart/2005/8/layout/orgChart1"/>
    <dgm:cxn modelId="{66779328-58C5-4367-984F-EA784F65B8D5}" type="presParOf" srcId="{BF7BC52E-EDB7-46E0-9585-389FD735D8C7}" destId="{947054D6-4A05-4F06-A00C-7A9D08550CFB}" srcOrd="1" destOrd="0" presId="urn:microsoft.com/office/officeart/2005/8/layout/orgChart1"/>
    <dgm:cxn modelId="{87B107A0-6278-485B-BA6E-EC3A291EF067}" type="presParOf" srcId="{BE5709B4-C00B-4AC9-A744-23F308ED8201}" destId="{4B815A9A-63D5-4004-B13E-7031DDD7959A}" srcOrd="1" destOrd="0" presId="urn:microsoft.com/office/officeart/2005/8/layout/orgChart1"/>
    <dgm:cxn modelId="{BD341ADD-0E0C-4080-B05E-4CA17819401C}" type="presParOf" srcId="{BE5709B4-C00B-4AC9-A744-23F308ED8201}" destId="{EFBAAD65-B1CE-4280-8BED-65588BD11DE5}" srcOrd="2" destOrd="0" presId="urn:microsoft.com/office/officeart/2005/8/layout/orgChart1"/>
    <dgm:cxn modelId="{79EDB77E-F9C4-4BB7-8E8D-4F030CD8F8AF}" type="presParOf" srcId="{80659A9B-4682-419A-888A-ABDD90850D24}" destId="{98CB8A70-B224-4AC4-961B-A171609EEBB4}" srcOrd="2" destOrd="0" presId="urn:microsoft.com/office/officeart/2005/8/layout/orgChart1"/>
    <dgm:cxn modelId="{8BC10E64-66C3-4081-87FE-45E9ED05CF1D}" type="presParOf" srcId="{273ED04F-899D-405C-9685-6ED10781E2B0}" destId="{12B6E4E9-B123-4179-8B4D-7A167FC7C6A1}" srcOrd="2" destOrd="0" presId="urn:microsoft.com/office/officeart/2005/8/layout/orgChart1"/>
    <dgm:cxn modelId="{D781A9BF-70FF-4A54-894F-5FD995501D5C}" type="presParOf" srcId="{273ED04F-899D-405C-9685-6ED10781E2B0}" destId="{72352037-1672-40C9-9AD4-7D697AD31D09}" srcOrd="3" destOrd="0" presId="urn:microsoft.com/office/officeart/2005/8/layout/orgChart1"/>
    <dgm:cxn modelId="{844BCCE1-B328-48AA-99B9-89D9494A2668}" type="presParOf" srcId="{72352037-1672-40C9-9AD4-7D697AD31D09}" destId="{59750FBA-80BC-49ED-B77E-E1B5D0BAEB3D}" srcOrd="0" destOrd="0" presId="urn:microsoft.com/office/officeart/2005/8/layout/orgChart1"/>
    <dgm:cxn modelId="{477A0B7A-B9AA-466B-A436-597338CFBE1C}" type="presParOf" srcId="{59750FBA-80BC-49ED-B77E-E1B5D0BAEB3D}" destId="{D55331BA-DCC4-48EB-B696-13F7CC15F0C4}" srcOrd="0" destOrd="0" presId="urn:microsoft.com/office/officeart/2005/8/layout/orgChart1"/>
    <dgm:cxn modelId="{B0D5E46D-2F68-4AEE-9FEC-03DCA884A347}" type="presParOf" srcId="{59750FBA-80BC-49ED-B77E-E1B5D0BAEB3D}" destId="{5C63E2D1-5C9B-40CA-AAF6-F8FD1D57B0BC}" srcOrd="1" destOrd="0" presId="urn:microsoft.com/office/officeart/2005/8/layout/orgChart1"/>
    <dgm:cxn modelId="{F8EA3443-A3DA-4AA5-8844-AA29BA291B44}" type="presParOf" srcId="{72352037-1672-40C9-9AD4-7D697AD31D09}" destId="{8E8C3806-B5E6-448A-8772-5A166945CF24}" srcOrd="1" destOrd="0" presId="urn:microsoft.com/office/officeart/2005/8/layout/orgChart1"/>
    <dgm:cxn modelId="{A050FB5D-B7BD-45CE-8835-906C5B4C00A8}" type="presParOf" srcId="{8E8C3806-B5E6-448A-8772-5A166945CF24}" destId="{51E97D43-6E91-4D9D-AE96-210957B0E2BA}" srcOrd="0" destOrd="0" presId="urn:microsoft.com/office/officeart/2005/8/layout/orgChart1"/>
    <dgm:cxn modelId="{F8BF7526-2CE9-434D-B39B-B3D1E95CB8F3}" type="presParOf" srcId="{8E8C3806-B5E6-448A-8772-5A166945CF24}" destId="{324B7A8F-991D-436D-9DBA-5829DD729EF6}" srcOrd="1" destOrd="0" presId="urn:microsoft.com/office/officeart/2005/8/layout/orgChart1"/>
    <dgm:cxn modelId="{0BF486A8-5710-41B1-8F7F-359D5E5E46D6}" type="presParOf" srcId="{324B7A8F-991D-436D-9DBA-5829DD729EF6}" destId="{8F42DB23-3928-48E5-8FE8-9A35222A2DA5}" srcOrd="0" destOrd="0" presId="urn:microsoft.com/office/officeart/2005/8/layout/orgChart1"/>
    <dgm:cxn modelId="{4CC4CAD7-D1FD-4616-9F9B-4062AAD4F5DA}" type="presParOf" srcId="{8F42DB23-3928-48E5-8FE8-9A35222A2DA5}" destId="{51D6E00D-3A60-4BD6-8467-AB0FEA1F5140}" srcOrd="0" destOrd="0" presId="urn:microsoft.com/office/officeart/2005/8/layout/orgChart1"/>
    <dgm:cxn modelId="{4BA44406-245C-4EA9-BC7E-FB7C2DFB41C4}" type="presParOf" srcId="{8F42DB23-3928-48E5-8FE8-9A35222A2DA5}" destId="{C5522B36-806C-4892-BAE1-1F086850569A}" srcOrd="1" destOrd="0" presId="urn:microsoft.com/office/officeart/2005/8/layout/orgChart1"/>
    <dgm:cxn modelId="{598D362A-4716-434C-A265-BB36278DE7C6}" type="presParOf" srcId="{324B7A8F-991D-436D-9DBA-5829DD729EF6}" destId="{70995215-9E0B-4B97-94B6-C3F32E60AD35}" srcOrd="1" destOrd="0" presId="urn:microsoft.com/office/officeart/2005/8/layout/orgChart1"/>
    <dgm:cxn modelId="{9A2CAB60-956E-4D09-AB9E-97EB03BBAF7E}" type="presParOf" srcId="{324B7A8F-991D-436D-9DBA-5829DD729EF6}" destId="{F161F2AE-0DE3-469D-B6DB-A7E30837A8A1}" srcOrd="2" destOrd="0" presId="urn:microsoft.com/office/officeart/2005/8/layout/orgChart1"/>
    <dgm:cxn modelId="{4A26C4D3-153D-4547-A75D-272B423AC0B1}" type="presParOf" srcId="{8E8C3806-B5E6-448A-8772-5A166945CF24}" destId="{D6843E31-152D-4A3C-AB67-66098DE2ADA7}" srcOrd="2" destOrd="0" presId="urn:microsoft.com/office/officeart/2005/8/layout/orgChart1"/>
    <dgm:cxn modelId="{8D47EC92-6BE0-4A98-8ADF-64971ADBDB46}" type="presParOf" srcId="{8E8C3806-B5E6-448A-8772-5A166945CF24}" destId="{0F535EC9-5EDE-4BD0-BDBF-C0B7AECE5D34}" srcOrd="3" destOrd="0" presId="urn:microsoft.com/office/officeart/2005/8/layout/orgChart1"/>
    <dgm:cxn modelId="{A889DAE0-F1B5-4653-A7DF-BD1DBE2A4758}" type="presParOf" srcId="{0F535EC9-5EDE-4BD0-BDBF-C0B7AECE5D34}" destId="{84FD42DC-4A0A-42EF-90D1-70F47042550A}" srcOrd="0" destOrd="0" presId="urn:microsoft.com/office/officeart/2005/8/layout/orgChart1"/>
    <dgm:cxn modelId="{6ECBD519-56E1-41D8-937B-0323E8E2BC01}" type="presParOf" srcId="{84FD42DC-4A0A-42EF-90D1-70F47042550A}" destId="{CAB51B5E-1AD8-43FC-B6EB-C700A7036564}" srcOrd="0" destOrd="0" presId="urn:microsoft.com/office/officeart/2005/8/layout/orgChart1"/>
    <dgm:cxn modelId="{9DB32F4A-FECA-49E0-AFD0-8CFF3C297428}" type="presParOf" srcId="{84FD42DC-4A0A-42EF-90D1-70F47042550A}" destId="{2A82E2DB-A3E0-4A3C-B5BE-CC20049DA691}" srcOrd="1" destOrd="0" presId="urn:microsoft.com/office/officeart/2005/8/layout/orgChart1"/>
    <dgm:cxn modelId="{45343E95-117C-48D7-9BE3-2393D502CB5B}" type="presParOf" srcId="{0F535EC9-5EDE-4BD0-BDBF-C0B7AECE5D34}" destId="{8E5DEF19-55F9-4592-96AC-84AE228854C2}" srcOrd="1" destOrd="0" presId="urn:microsoft.com/office/officeart/2005/8/layout/orgChart1"/>
    <dgm:cxn modelId="{2C5372F9-7F88-4E81-8CE2-70C45063E38F}" type="presParOf" srcId="{0F535EC9-5EDE-4BD0-BDBF-C0B7AECE5D34}" destId="{ACC2F546-3518-4917-A833-67226D5AF997}" srcOrd="2" destOrd="0" presId="urn:microsoft.com/office/officeart/2005/8/layout/orgChart1"/>
    <dgm:cxn modelId="{DD3C4F13-D023-4CC8-9814-73FB98CCB0A1}" type="presParOf" srcId="{8E8C3806-B5E6-448A-8772-5A166945CF24}" destId="{6DEE4628-97A6-4094-841A-16AA0D74FF64}" srcOrd="4" destOrd="0" presId="urn:microsoft.com/office/officeart/2005/8/layout/orgChart1"/>
    <dgm:cxn modelId="{4F481C31-DEE7-4EAC-B131-09C2A42CB340}" type="presParOf" srcId="{8E8C3806-B5E6-448A-8772-5A166945CF24}" destId="{FCAAF99E-0E36-40DB-9686-CD1C40126539}" srcOrd="5" destOrd="0" presId="urn:microsoft.com/office/officeart/2005/8/layout/orgChart1"/>
    <dgm:cxn modelId="{DB6D52A7-75FC-4A62-96CA-359CD3638556}" type="presParOf" srcId="{FCAAF99E-0E36-40DB-9686-CD1C40126539}" destId="{6CD39EFF-E719-4D23-8F17-60A3AF88DCBF}" srcOrd="0" destOrd="0" presId="urn:microsoft.com/office/officeart/2005/8/layout/orgChart1"/>
    <dgm:cxn modelId="{D46F7993-D7F7-44EC-8BAC-3DFC96334017}" type="presParOf" srcId="{6CD39EFF-E719-4D23-8F17-60A3AF88DCBF}" destId="{B32C63E7-40ED-47C7-A9B6-74A5C9A2054A}" srcOrd="0" destOrd="0" presId="urn:microsoft.com/office/officeart/2005/8/layout/orgChart1"/>
    <dgm:cxn modelId="{0567DDA6-E406-48CC-BB4D-462A1227AD3F}" type="presParOf" srcId="{6CD39EFF-E719-4D23-8F17-60A3AF88DCBF}" destId="{7A942A50-CDE2-4F5A-8839-740DE9693647}" srcOrd="1" destOrd="0" presId="urn:microsoft.com/office/officeart/2005/8/layout/orgChart1"/>
    <dgm:cxn modelId="{FFEFA9F3-356E-4A02-8182-D3ED37040ABD}" type="presParOf" srcId="{FCAAF99E-0E36-40DB-9686-CD1C40126539}" destId="{4F022D66-C024-4F9C-86AA-123EFD67A7C8}" srcOrd="1" destOrd="0" presId="urn:microsoft.com/office/officeart/2005/8/layout/orgChart1"/>
    <dgm:cxn modelId="{C5407220-D268-4E64-B691-2FD597DA95D0}" type="presParOf" srcId="{FCAAF99E-0E36-40DB-9686-CD1C40126539}" destId="{12F215BF-5D35-4024-9FBD-C5AE6997A73E}" srcOrd="2" destOrd="0" presId="urn:microsoft.com/office/officeart/2005/8/layout/orgChart1"/>
    <dgm:cxn modelId="{3613F454-90FF-4C72-A573-D9D19C457201}" type="presParOf" srcId="{8E8C3806-B5E6-448A-8772-5A166945CF24}" destId="{64F9BC79-E380-4D48-8DD2-773964FA533F}" srcOrd="6" destOrd="0" presId="urn:microsoft.com/office/officeart/2005/8/layout/orgChart1"/>
    <dgm:cxn modelId="{C6C96151-DE8B-45BD-AB73-E331FF914EE2}" type="presParOf" srcId="{8E8C3806-B5E6-448A-8772-5A166945CF24}" destId="{781B1C71-899E-41B4-BADC-C62FB9D580F1}" srcOrd="7" destOrd="0" presId="urn:microsoft.com/office/officeart/2005/8/layout/orgChart1"/>
    <dgm:cxn modelId="{D9C09621-EF27-4B83-ACA1-CA9B70C69D85}" type="presParOf" srcId="{781B1C71-899E-41B4-BADC-C62FB9D580F1}" destId="{17B4D38F-CD5E-4E18-A2DD-09440FE4C788}" srcOrd="0" destOrd="0" presId="urn:microsoft.com/office/officeart/2005/8/layout/orgChart1"/>
    <dgm:cxn modelId="{FD5E46EE-C019-4796-843E-2970074A31B2}" type="presParOf" srcId="{17B4D38F-CD5E-4E18-A2DD-09440FE4C788}" destId="{21C26663-EBE5-49FC-A51F-98EC26871F14}" srcOrd="0" destOrd="0" presId="urn:microsoft.com/office/officeart/2005/8/layout/orgChart1"/>
    <dgm:cxn modelId="{A6E6348A-E96C-4112-A8EB-B1EA05040FA7}" type="presParOf" srcId="{17B4D38F-CD5E-4E18-A2DD-09440FE4C788}" destId="{5462571F-2ADA-48AB-9461-4F2677A99F80}" srcOrd="1" destOrd="0" presId="urn:microsoft.com/office/officeart/2005/8/layout/orgChart1"/>
    <dgm:cxn modelId="{E13D5247-E501-4109-9E91-16EBA0909C26}" type="presParOf" srcId="{781B1C71-899E-41B4-BADC-C62FB9D580F1}" destId="{5203C0CC-1D26-4850-B263-8012F2AF7B37}" srcOrd="1" destOrd="0" presId="urn:microsoft.com/office/officeart/2005/8/layout/orgChart1"/>
    <dgm:cxn modelId="{57CCCEA3-84CC-4900-9278-7215A7DDF9CA}" type="presParOf" srcId="{781B1C71-899E-41B4-BADC-C62FB9D580F1}" destId="{092F7945-E11F-48BC-9CDA-EAA0421A920A}" srcOrd="2" destOrd="0" presId="urn:microsoft.com/office/officeart/2005/8/layout/orgChart1"/>
    <dgm:cxn modelId="{9A748B6D-E601-457D-9E2B-8D62F4ED380C}" type="presParOf" srcId="{8E8C3806-B5E6-448A-8772-5A166945CF24}" destId="{6772FC43-4C3E-4D33-A81A-2819400CCA35}" srcOrd="8" destOrd="0" presId="urn:microsoft.com/office/officeart/2005/8/layout/orgChart1"/>
    <dgm:cxn modelId="{B110BBD3-455F-4799-90B7-1D89576D47E9}" type="presParOf" srcId="{8E8C3806-B5E6-448A-8772-5A166945CF24}" destId="{0A1DF905-1B28-4BE7-B6EB-B494EFB91AF6}" srcOrd="9" destOrd="0" presId="urn:microsoft.com/office/officeart/2005/8/layout/orgChart1"/>
    <dgm:cxn modelId="{BA635CAB-E4E5-4A2B-A522-DE9049F5BB6F}" type="presParOf" srcId="{0A1DF905-1B28-4BE7-B6EB-B494EFB91AF6}" destId="{A2B8F5AB-642F-4920-8A3C-82AAF0EA987F}" srcOrd="0" destOrd="0" presId="urn:microsoft.com/office/officeart/2005/8/layout/orgChart1"/>
    <dgm:cxn modelId="{A8E1B55D-C5B7-4DEA-81C3-2C86781868B2}" type="presParOf" srcId="{A2B8F5AB-642F-4920-8A3C-82AAF0EA987F}" destId="{363C3869-A1B7-480D-8188-CC7345BC1664}" srcOrd="0" destOrd="0" presId="urn:microsoft.com/office/officeart/2005/8/layout/orgChart1"/>
    <dgm:cxn modelId="{0FB0AA78-095D-40E9-B6AB-05D68ED87A7F}" type="presParOf" srcId="{A2B8F5AB-642F-4920-8A3C-82AAF0EA987F}" destId="{F8A012DF-E758-46A2-8CC2-9061DB3A8083}" srcOrd="1" destOrd="0" presId="urn:microsoft.com/office/officeart/2005/8/layout/orgChart1"/>
    <dgm:cxn modelId="{4670CCF3-4271-4744-ADC0-B00602C3B81D}" type="presParOf" srcId="{0A1DF905-1B28-4BE7-B6EB-B494EFB91AF6}" destId="{2D6E8530-3E4C-474E-9BC4-5C76078D3A25}" srcOrd="1" destOrd="0" presId="urn:microsoft.com/office/officeart/2005/8/layout/orgChart1"/>
    <dgm:cxn modelId="{088DE4B5-EBDD-4C13-84EB-39BAD33E8F43}" type="presParOf" srcId="{0A1DF905-1B28-4BE7-B6EB-B494EFB91AF6}" destId="{AC7ADA68-0622-40BF-B957-792962E56AFA}" srcOrd="2" destOrd="0" presId="urn:microsoft.com/office/officeart/2005/8/layout/orgChart1"/>
    <dgm:cxn modelId="{B013A580-D548-470E-B4F3-2DCD451AE412}" type="presParOf" srcId="{72352037-1672-40C9-9AD4-7D697AD31D09}" destId="{B352AB00-09D8-4CAF-A563-94C4997441B9}" srcOrd="2" destOrd="0" presId="urn:microsoft.com/office/officeart/2005/8/layout/orgChart1"/>
    <dgm:cxn modelId="{8CAEF009-DF87-455B-8699-3721D76C0F17}" type="presParOf" srcId="{F175754E-AE15-442F-8B5F-D93B0C6156CA}" destId="{54EDE351-E7BF-41E0-A2D7-BA1C0A325E2B}" srcOrd="2" destOrd="0" presId="urn:microsoft.com/office/officeart/2005/8/layout/orgChart1"/>
    <dgm:cxn modelId="{10C0777A-EABF-4436-8156-376121177BB7}" type="presParOf" srcId="{F629610B-819C-4572-A92B-1AD8641065B0}" destId="{9126C535-8242-46B7-8DD1-355F19C52E67}" srcOrd="2" destOrd="0" presId="urn:microsoft.com/office/officeart/2005/8/layout/orgChart1"/>
    <dgm:cxn modelId="{A026C1F1-9C46-4A7B-B2EC-885F165DD9F9}" type="presParOf" srcId="{F629610B-819C-4572-A92B-1AD8641065B0}" destId="{2ACDA5A7-C409-4817-A8E0-D4DE203C4084}" srcOrd="3" destOrd="0" presId="urn:microsoft.com/office/officeart/2005/8/layout/orgChart1"/>
    <dgm:cxn modelId="{B86A5F6D-96C8-4F35-8796-75A39C72ED58}" type="presParOf" srcId="{2ACDA5A7-C409-4817-A8E0-D4DE203C4084}" destId="{A2D1A318-FD7B-4DAC-B202-3F1A86821DF0}" srcOrd="0" destOrd="0" presId="urn:microsoft.com/office/officeart/2005/8/layout/orgChart1"/>
    <dgm:cxn modelId="{B4FBE7B6-EEA3-4995-8CCA-89CB0527CBD8}" type="presParOf" srcId="{A2D1A318-FD7B-4DAC-B202-3F1A86821DF0}" destId="{C740A8C8-7C0B-4A5C-962F-E961B782660F}" srcOrd="0" destOrd="0" presId="urn:microsoft.com/office/officeart/2005/8/layout/orgChart1"/>
    <dgm:cxn modelId="{BBF49C5D-DC6F-4D71-BAA8-01E05B12F800}" type="presParOf" srcId="{A2D1A318-FD7B-4DAC-B202-3F1A86821DF0}" destId="{5A056497-5A0A-4CD8-B279-E2411D8B8F3E}" srcOrd="1" destOrd="0" presId="urn:microsoft.com/office/officeart/2005/8/layout/orgChart1"/>
    <dgm:cxn modelId="{C39ED8A7-AC09-4180-A462-B4FCB583ACA4}" type="presParOf" srcId="{2ACDA5A7-C409-4817-A8E0-D4DE203C4084}" destId="{0C646714-0A6F-4337-85A0-EC7168BFFE3F}" srcOrd="1" destOrd="0" presId="urn:microsoft.com/office/officeart/2005/8/layout/orgChart1"/>
    <dgm:cxn modelId="{79A3DD4A-4663-4AA9-9897-0C3C7C025584}" type="presParOf" srcId="{0C646714-0A6F-4337-85A0-EC7168BFFE3F}" destId="{B948B688-9AF9-468D-AB5E-FFE1C6612658}" srcOrd="0" destOrd="0" presId="urn:microsoft.com/office/officeart/2005/8/layout/orgChart1"/>
    <dgm:cxn modelId="{C182F0BD-03C0-4B01-8F5E-76664D1D994D}" type="presParOf" srcId="{0C646714-0A6F-4337-85A0-EC7168BFFE3F}" destId="{EBF40BA4-8FDA-4878-B734-50D86526BF0C}" srcOrd="1" destOrd="0" presId="urn:microsoft.com/office/officeart/2005/8/layout/orgChart1"/>
    <dgm:cxn modelId="{51C9520D-B7EF-4507-B4D8-EBB4DECFCB32}" type="presParOf" srcId="{EBF40BA4-8FDA-4878-B734-50D86526BF0C}" destId="{5A9E18BE-37AC-412C-AE6E-5E1689B5F45A}" srcOrd="0" destOrd="0" presId="urn:microsoft.com/office/officeart/2005/8/layout/orgChart1"/>
    <dgm:cxn modelId="{D043E279-C8E9-4C1E-BB67-EC264EAFC5E1}" type="presParOf" srcId="{5A9E18BE-37AC-412C-AE6E-5E1689B5F45A}" destId="{39ABDE7D-1B38-449F-9EE4-29E2D63A3089}" srcOrd="0" destOrd="0" presId="urn:microsoft.com/office/officeart/2005/8/layout/orgChart1"/>
    <dgm:cxn modelId="{A6C3A6F9-6B7C-451B-B765-8F03A9CF67E8}" type="presParOf" srcId="{5A9E18BE-37AC-412C-AE6E-5E1689B5F45A}" destId="{AE032448-612C-4C32-AC67-DC501B524CCA}" srcOrd="1" destOrd="0" presId="urn:microsoft.com/office/officeart/2005/8/layout/orgChart1"/>
    <dgm:cxn modelId="{7E4DE053-C5C9-4BD4-9803-FC9C8727BD61}" type="presParOf" srcId="{EBF40BA4-8FDA-4878-B734-50D86526BF0C}" destId="{DDAF1CFD-8965-4AAB-BE6A-F4DBC93EA08E}" srcOrd="1" destOrd="0" presId="urn:microsoft.com/office/officeart/2005/8/layout/orgChart1"/>
    <dgm:cxn modelId="{82140656-EC4D-42B4-91C5-7A74F291DC8B}" type="presParOf" srcId="{DDAF1CFD-8965-4AAB-BE6A-F4DBC93EA08E}" destId="{5A236F16-A020-4419-B99A-6A01CDB3738E}" srcOrd="0" destOrd="0" presId="urn:microsoft.com/office/officeart/2005/8/layout/orgChart1"/>
    <dgm:cxn modelId="{16F42ABC-BBA2-4630-96A2-B0A4B814BFAB}" type="presParOf" srcId="{DDAF1CFD-8965-4AAB-BE6A-F4DBC93EA08E}" destId="{34686AEE-EFA4-4E95-BE8E-83131A4409B2}" srcOrd="1" destOrd="0" presId="urn:microsoft.com/office/officeart/2005/8/layout/orgChart1"/>
    <dgm:cxn modelId="{5B5ADB06-1596-4B47-A28E-B41F4601D52C}" type="presParOf" srcId="{34686AEE-EFA4-4E95-BE8E-83131A4409B2}" destId="{CE555AC5-AEF5-4389-B5DF-BE6B0D83EAD4}" srcOrd="0" destOrd="0" presId="urn:microsoft.com/office/officeart/2005/8/layout/orgChart1"/>
    <dgm:cxn modelId="{A521FBE4-C764-4146-A8B2-11ECA4BFD235}" type="presParOf" srcId="{CE555AC5-AEF5-4389-B5DF-BE6B0D83EAD4}" destId="{296CEC49-B958-4C2C-AA4E-CDCFA29C8B74}" srcOrd="0" destOrd="0" presId="urn:microsoft.com/office/officeart/2005/8/layout/orgChart1"/>
    <dgm:cxn modelId="{9885083E-67E5-4319-8647-C6C80E6AD9EF}" type="presParOf" srcId="{CE555AC5-AEF5-4389-B5DF-BE6B0D83EAD4}" destId="{413730CA-6A96-4A37-BB04-2E3A6C48BB25}" srcOrd="1" destOrd="0" presId="urn:microsoft.com/office/officeart/2005/8/layout/orgChart1"/>
    <dgm:cxn modelId="{A59B7851-E0AC-4634-930A-DCE556CAC3CF}" type="presParOf" srcId="{34686AEE-EFA4-4E95-BE8E-83131A4409B2}" destId="{37F7EEF1-CEEE-4296-AF2D-E22E06DC4883}" srcOrd="1" destOrd="0" presId="urn:microsoft.com/office/officeart/2005/8/layout/orgChart1"/>
    <dgm:cxn modelId="{CD967554-E477-4270-BF46-29C8779CA3E2}" type="presParOf" srcId="{34686AEE-EFA4-4E95-BE8E-83131A4409B2}" destId="{C10611B0-351F-45F7-A63B-968E7459C4C3}" srcOrd="2" destOrd="0" presId="urn:microsoft.com/office/officeart/2005/8/layout/orgChart1"/>
    <dgm:cxn modelId="{80E690BA-4694-435F-B397-892899AA1225}" type="presParOf" srcId="{DDAF1CFD-8965-4AAB-BE6A-F4DBC93EA08E}" destId="{61FA09A4-9837-4961-A859-1DA59B724209}" srcOrd="2" destOrd="0" presId="urn:microsoft.com/office/officeart/2005/8/layout/orgChart1"/>
    <dgm:cxn modelId="{46E51CC0-943E-48FC-870D-E2CB37FB7B88}" type="presParOf" srcId="{DDAF1CFD-8965-4AAB-BE6A-F4DBC93EA08E}" destId="{6C8272C4-152E-4D62-A1FE-B321EF920A75}" srcOrd="3" destOrd="0" presId="urn:microsoft.com/office/officeart/2005/8/layout/orgChart1"/>
    <dgm:cxn modelId="{6E1AFA22-E568-48AE-A45D-F129CEA28A55}" type="presParOf" srcId="{6C8272C4-152E-4D62-A1FE-B321EF920A75}" destId="{9C1BB027-2DA4-427E-A83A-3091E578D7D3}" srcOrd="0" destOrd="0" presId="urn:microsoft.com/office/officeart/2005/8/layout/orgChart1"/>
    <dgm:cxn modelId="{BC600F7C-522D-468D-B4AC-2289147F0949}" type="presParOf" srcId="{9C1BB027-2DA4-427E-A83A-3091E578D7D3}" destId="{6D159D5B-7C17-4D2D-BCD7-5099EEC9267D}" srcOrd="0" destOrd="0" presId="urn:microsoft.com/office/officeart/2005/8/layout/orgChart1"/>
    <dgm:cxn modelId="{97F1DD6C-D1FF-4E1B-9C83-AD72CF9203C8}" type="presParOf" srcId="{9C1BB027-2DA4-427E-A83A-3091E578D7D3}" destId="{056DCAD8-998D-481A-B383-9586E0F1BA5F}" srcOrd="1" destOrd="0" presId="urn:microsoft.com/office/officeart/2005/8/layout/orgChart1"/>
    <dgm:cxn modelId="{060C195A-F1CA-447A-8983-E048BFC611B6}" type="presParOf" srcId="{6C8272C4-152E-4D62-A1FE-B321EF920A75}" destId="{FBDF39FC-B6BA-4AD3-8AE7-7752E72A0FCB}" srcOrd="1" destOrd="0" presId="urn:microsoft.com/office/officeart/2005/8/layout/orgChart1"/>
    <dgm:cxn modelId="{6889638C-75A0-4C2B-B19F-81A82F501590}" type="presParOf" srcId="{6C8272C4-152E-4D62-A1FE-B321EF920A75}" destId="{9D1C4F7E-D694-45E3-B2B2-F7B99E7A1BD2}" srcOrd="2" destOrd="0" presId="urn:microsoft.com/office/officeart/2005/8/layout/orgChart1"/>
    <dgm:cxn modelId="{2336E0FD-550A-4BFE-B495-7BF7B2F2B6B5}" type="presParOf" srcId="{DDAF1CFD-8965-4AAB-BE6A-F4DBC93EA08E}" destId="{7AB8B6D8-E9F1-448C-81C1-0684AFB7D6DF}" srcOrd="4" destOrd="0" presId="urn:microsoft.com/office/officeart/2005/8/layout/orgChart1"/>
    <dgm:cxn modelId="{4CD6DE15-B487-40C5-B326-A7AE347B0643}" type="presParOf" srcId="{DDAF1CFD-8965-4AAB-BE6A-F4DBC93EA08E}" destId="{4E632294-4C94-4D59-9D31-A8482EFAAEAF}" srcOrd="5" destOrd="0" presId="urn:microsoft.com/office/officeart/2005/8/layout/orgChart1"/>
    <dgm:cxn modelId="{32FB6EB9-7E55-4D7D-A5BF-6D0835536A80}" type="presParOf" srcId="{4E632294-4C94-4D59-9D31-A8482EFAAEAF}" destId="{7F2D4672-6F95-451E-A071-B9BD1F3615D6}" srcOrd="0" destOrd="0" presId="urn:microsoft.com/office/officeart/2005/8/layout/orgChart1"/>
    <dgm:cxn modelId="{47EF931F-13AA-435E-9E8A-BE0FED843C3C}" type="presParOf" srcId="{7F2D4672-6F95-451E-A071-B9BD1F3615D6}" destId="{7BA8E780-3B6D-4B78-B5B9-A9A80011919C}" srcOrd="0" destOrd="0" presId="urn:microsoft.com/office/officeart/2005/8/layout/orgChart1"/>
    <dgm:cxn modelId="{8090BF4A-70E6-4B46-8BE5-6F0D2128DCFB}" type="presParOf" srcId="{7F2D4672-6F95-451E-A071-B9BD1F3615D6}" destId="{58A2B39D-FAB7-4B0B-87DD-98619C49BDEA}" srcOrd="1" destOrd="0" presId="urn:microsoft.com/office/officeart/2005/8/layout/orgChart1"/>
    <dgm:cxn modelId="{504B7E30-12A8-4F6A-A7C7-D3E799444D88}" type="presParOf" srcId="{4E632294-4C94-4D59-9D31-A8482EFAAEAF}" destId="{CADB80B7-0827-4283-8AF3-82FCB9ED7789}" srcOrd="1" destOrd="0" presId="urn:microsoft.com/office/officeart/2005/8/layout/orgChart1"/>
    <dgm:cxn modelId="{20E611F9-D647-4495-AC7E-6A817ADFD2CD}" type="presParOf" srcId="{4E632294-4C94-4D59-9D31-A8482EFAAEAF}" destId="{5142C2DA-DC4F-43F0-8923-C73909A5A528}" srcOrd="2" destOrd="0" presId="urn:microsoft.com/office/officeart/2005/8/layout/orgChart1"/>
    <dgm:cxn modelId="{E05E65A5-5A59-42D5-B027-776DE27AE624}" type="presParOf" srcId="{EBF40BA4-8FDA-4878-B734-50D86526BF0C}" destId="{56DC036F-AB61-47FD-81DD-A03213D687C1}" srcOrd="2" destOrd="0" presId="urn:microsoft.com/office/officeart/2005/8/layout/orgChart1"/>
    <dgm:cxn modelId="{D625758A-62B3-4D2A-ABA6-12E4A8E5DC45}" type="presParOf" srcId="{0C646714-0A6F-4337-85A0-EC7168BFFE3F}" destId="{A5A912EA-0E78-4F97-815F-742FB1B31C1E}" srcOrd="2" destOrd="0" presId="urn:microsoft.com/office/officeart/2005/8/layout/orgChart1"/>
    <dgm:cxn modelId="{A0B2DB0C-74E4-45DF-97B8-DF404B60EEE3}" type="presParOf" srcId="{0C646714-0A6F-4337-85A0-EC7168BFFE3F}" destId="{2766986C-8FE9-404D-94F3-FFF38FE2C336}" srcOrd="3" destOrd="0" presId="urn:microsoft.com/office/officeart/2005/8/layout/orgChart1"/>
    <dgm:cxn modelId="{9031B09E-33F1-44E6-9A39-5428BAC6011E}" type="presParOf" srcId="{2766986C-8FE9-404D-94F3-FFF38FE2C336}" destId="{44CCDA02-0F19-4F59-8023-37ACF02C49A8}" srcOrd="0" destOrd="0" presId="urn:microsoft.com/office/officeart/2005/8/layout/orgChart1"/>
    <dgm:cxn modelId="{6F90D2F5-0833-4124-95D7-62D2E378C2A9}" type="presParOf" srcId="{44CCDA02-0F19-4F59-8023-37ACF02C49A8}" destId="{B4A6C7A8-ED03-426E-8252-AAA981DCB901}" srcOrd="0" destOrd="0" presId="urn:microsoft.com/office/officeart/2005/8/layout/orgChart1"/>
    <dgm:cxn modelId="{34EB8916-1D68-4FE1-9DC3-4A1EDBB00F28}" type="presParOf" srcId="{44CCDA02-0F19-4F59-8023-37ACF02C49A8}" destId="{FD232980-7390-4B52-83FF-2BB62EFBE937}" srcOrd="1" destOrd="0" presId="urn:microsoft.com/office/officeart/2005/8/layout/orgChart1"/>
    <dgm:cxn modelId="{FE842B59-3546-4FE7-9ED6-231C303D365C}" type="presParOf" srcId="{2766986C-8FE9-404D-94F3-FFF38FE2C336}" destId="{9EB3EA28-C90F-44F3-AE43-88349CFF8CFF}" srcOrd="1" destOrd="0" presId="urn:microsoft.com/office/officeart/2005/8/layout/orgChart1"/>
    <dgm:cxn modelId="{3E2340B5-DC30-4E04-A46E-2C6B560E003F}" type="presParOf" srcId="{9EB3EA28-C90F-44F3-AE43-88349CFF8CFF}" destId="{F9DB6892-3D8C-4DC7-8C72-3E1DE36F9BD1}" srcOrd="0" destOrd="0" presId="urn:microsoft.com/office/officeart/2005/8/layout/orgChart1"/>
    <dgm:cxn modelId="{78287FB9-DA18-4D37-8675-2254D50A0F62}" type="presParOf" srcId="{9EB3EA28-C90F-44F3-AE43-88349CFF8CFF}" destId="{C88B54D6-2CD6-4722-9287-E3A1E8240156}" srcOrd="1" destOrd="0" presId="urn:microsoft.com/office/officeart/2005/8/layout/orgChart1"/>
    <dgm:cxn modelId="{87774729-7D9B-452B-B9C8-7E87BE9B6769}" type="presParOf" srcId="{C88B54D6-2CD6-4722-9287-E3A1E8240156}" destId="{59E49F88-DC6D-4252-8525-D8869D90F4EC}" srcOrd="0" destOrd="0" presId="urn:microsoft.com/office/officeart/2005/8/layout/orgChart1"/>
    <dgm:cxn modelId="{33BEB30A-CB60-4A1E-AD21-E8B0E2589330}" type="presParOf" srcId="{59E49F88-DC6D-4252-8525-D8869D90F4EC}" destId="{97C67410-FC71-44BD-891B-8981FD87C969}" srcOrd="0" destOrd="0" presId="urn:microsoft.com/office/officeart/2005/8/layout/orgChart1"/>
    <dgm:cxn modelId="{5BDF7FED-75DD-4922-B668-8265953A4CA9}" type="presParOf" srcId="{59E49F88-DC6D-4252-8525-D8869D90F4EC}" destId="{A4BE065C-2C5E-4F1B-9A2D-7317A398607C}" srcOrd="1" destOrd="0" presId="urn:microsoft.com/office/officeart/2005/8/layout/orgChart1"/>
    <dgm:cxn modelId="{97AB7727-FA6C-4F43-B3B5-ACFEDD2EB559}" type="presParOf" srcId="{C88B54D6-2CD6-4722-9287-E3A1E8240156}" destId="{C3FF9B82-C2A2-428D-8190-2BFE05C2A2D1}" srcOrd="1" destOrd="0" presId="urn:microsoft.com/office/officeart/2005/8/layout/orgChart1"/>
    <dgm:cxn modelId="{C5D63E7D-F501-415F-BFD3-66A5E90355D9}" type="presParOf" srcId="{C88B54D6-2CD6-4722-9287-E3A1E8240156}" destId="{0DC7CCC6-E135-4B02-81E7-2FC5B831FB10}" srcOrd="2" destOrd="0" presId="urn:microsoft.com/office/officeart/2005/8/layout/orgChart1"/>
    <dgm:cxn modelId="{19843A0B-3FA0-4126-BD5D-FD1D68AC4D93}" type="presParOf" srcId="{9EB3EA28-C90F-44F3-AE43-88349CFF8CFF}" destId="{CAFC1A34-3675-41A1-BBBE-A0D5031CC83A}" srcOrd="2" destOrd="0" presId="urn:microsoft.com/office/officeart/2005/8/layout/orgChart1"/>
    <dgm:cxn modelId="{302832F5-4843-45FD-840B-2F1412F9ED5D}" type="presParOf" srcId="{9EB3EA28-C90F-44F3-AE43-88349CFF8CFF}" destId="{8B483383-1324-40F3-B193-0F1114EF1E55}" srcOrd="3" destOrd="0" presId="urn:microsoft.com/office/officeart/2005/8/layout/orgChart1"/>
    <dgm:cxn modelId="{81E2DCFB-5B51-4B8D-A528-AB100348D43B}" type="presParOf" srcId="{8B483383-1324-40F3-B193-0F1114EF1E55}" destId="{7B53BB47-753B-4FF9-A3F1-0EEF75E03852}" srcOrd="0" destOrd="0" presId="urn:microsoft.com/office/officeart/2005/8/layout/orgChart1"/>
    <dgm:cxn modelId="{538B5A8D-CDB0-47DB-A9E1-1B1028108B39}" type="presParOf" srcId="{7B53BB47-753B-4FF9-A3F1-0EEF75E03852}" destId="{2A4F41C3-99D7-438B-98EB-D5328F83B38E}" srcOrd="0" destOrd="0" presId="urn:microsoft.com/office/officeart/2005/8/layout/orgChart1"/>
    <dgm:cxn modelId="{D23C8134-0116-4CC0-95A2-1F4AFBE73EC3}" type="presParOf" srcId="{7B53BB47-753B-4FF9-A3F1-0EEF75E03852}" destId="{60254EDC-DF45-4BAC-8BBB-6621FAF9F575}" srcOrd="1" destOrd="0" presId="urn:microsoft.com/office/officeart/2005/8/layout/orgChart1"/>
    <dgm:cxn modelId="{03B96F05-6A4E-4762-9904-1C1B65C6A014}" type="presParOf" srcId="{8B483383-1324-40F3-B193-0F1114EF1E55}" destId="{BBF0A232-B118-49EE-A88D-346FF65A0889}" srcOrd="1" destOrd="0" presId="urn:microsoft.com/office/officeart/2005/8/layout/orgChart1"/>
    <dgm:cxn modelId="{64B0CBAA-DD3A-4AD4-B1CB-13EDDAE30831}" type="presParOf" srcId="{8B483383-1324-40F3-B193-0F1114EF1E55}" destId="{13B812C8-4B4B-4169-8ADC-E04FD958578E}" srcOrd="2" destOrd="0" presId="urn:microsoft.com/office/officeart/2005/8/layout/orgChart1"/>
    <dgm:cxn modelId="{4CED719D-3F73-4613-80E7-4C42A161F1D1}" type="presParOf" srcId="{9EB3EA28-C90F-44F3-AE43-88349CFF8CFF}" destId="{0E3920DA-7D71-4AFA-B012-046782A6F3BF}" srcOrd="4" destOrd="0" presId="urn:microsoft.com/office/officeart/2005/8/layout/orgChart1"/>
    <dgm:cxn modelId="{46C8101B-4DAD-4D77-B968-B4FC21DCD5CC}" type="presParOf" srcId="{9EB3EA28-C90F-44F3-AE43-88349CFF8CFF}" destId="{2C06DCAC-EC74-4655-BC17-D2337F308513}" srcOrd="5" destOrd="0" presId="urn:microsoft.com/office/officeart/2005/8/layout/orgChart1"/>
    <dgm:cxn modelId="{00E81478-BF68-452C-B847-64E95D8845BF}" type="presParOf" srcId="{2C06DCAC-EC74-4655-BC17-D2337F308513}" destId="{EF46273A-A322-4A34-9C6B-9B8C87E5B9DF}" srcOrd="0" destOrd="0" presId="urn:microsoft.com/office/officeart/2005/8/layout/orgChart1"/>
    <dgm:cxn modelId="{EE010388-BBE9-4F96-8D9E-6CA0A5D2E950}" type="presParOf" srcId="{EF46273A-A322-4A34-9C6B-9B8C87E5B9DF}" destId="{2F220ADD-2F7C-48D1-8A0E-84EE40EF989F}" srcOrd="0" destOrd="0" presId="urn:microsoft.com/office/officeart/2005/8/layout/orgChart1"/>
    <dgm:cxn modelId="{CEFC4B81-A6BC-4D8C-B33E-C041E121B0CA}" type="presParOf" srcId="{EF46273A-A322-4A34-9C6B-9B8C87E5B9DF}" destId="{4AF95768-1736-487B-9197-C87A43781C04}" srcOrd="1" destOrd="0" presId="urn:microsoft.com/office/officeart/2005/8/layout/orgChart1"/>
    <dgm:cxn modelId="{C937A131-FA66-43B1-9D9A-506F3C3036F9}" type="presParOf" srcId="{2C06DCAC-EC74-4655-BC17-D2337F308513}" destId="{2E6D5500-6929-44DF-AD9C-90DCE6F61397}" srcOrd="1" destOrd="0" presId="urn:microsoft.com/office/officeart/2005/8/layout/orgChart1"/>
    <dgm:cxn modelId="{9408A118-49AE-47BC-9CBC-B3420B335FB7}" type="presParOf" srcId="{2E6D5500-6929-44DF-AD9C-90DCE6F61397}" destId="{C0B11C46-44F5-4FB9-9C3D-0567E98942A4}" srcOrd="0" destOrd="0" presId="urn:microsoft.com/office/officeart/2005/8/layout/orgChart1"/>
    <dgm:cxn modelId="{D651FB06-C362-4F12-BBBE-B3D64BB195E5}" type="presParOf" srcId="{2E6D5500-6929-44DF-AD9C-90DCE6F61397}" destId="{EA31F4AF-5190-4BFF-80B3-7DE28EDBA30B}" srcOrd="1" destOrd="0" presId="urn:microsoft.com/office/officeart/2005/8/layout/orgChart1"/>
    <dgm:cxn modelId="{863F5C69-FB90-4864-8F37-2BBFC01386E7}" type="presParOf" srcId="{EA31F4AF-5190-4BFF-80B3-7DE28EDBA30B}" destId="{EF993045-EBE1-4C0E-88E7-60EF4340470F}" srcOrd="0" destOrd="0" presId="urn:microsoft.com/office/officeart/2005/8/layout/orgChart1"/>
    <dgm:cxn modelId="{FBE29105-203E-4650-847B-872778790126}" type="presParOf" srcId="{EF993045-EBE1-4C0E-88E7-60EF4340470F}" destId="{2A56C6DA-463F-488D-A689-855110DBC0A2}" srcOrd="0" destOrd="0" presId="urn:microsoft.com/office/officeart/2005/8/layout/orgChart1"/>
    <dgm:cxn modelId="{7B6DBA7F-1A81-4694-9C06-8CE165FB6CED}" type="presParOf" srcId="{EF993045-EBE1-4C0E-88E7-60EF4340470F}" destId="{EFC4E402-EC2C-41FB-8BC5-B00FD201C877}" srcOrd="1" destOrd="0" presId="urn:microsoft.com/office/officeart/2005/8/layout/orgChart1"/>
    <dgm:cxn modelId="{A94C2252-AD3B-4ABA-B5B2-EFF707AF8ACE}" type="presParOf" srcId="{EA31F4AF-5190-4BFF-80B3-7DE28EDBA30B}" destId="{E904668B-781C-4C9E-A712-95CBBFF833CF}" srcOrd="1" destOrd="0" presId="urn:microsoft.com/office/officeart/2005/8/layout/orgChart1"/>
    <dgm:cxn modelId="{2C50E5A9-C95A-4B0A-AE58-CB13A1AA9D9E}" type="presParOf" srcId="{EA31F4AF-5190-4BFF-80B3-7DE28EDBA30B}" destId="{9A6BD12D-CFD2-4F3D-94D9-0BD664417EC9}" srcOrd="2" destOrd="0" presId="urn:microsoft.com/office/officeart/2005/8/layout/orgChart1"/>
    <dgm:cxn modelId="{48C4E6E2-BE8C-4225-9AFB-4BC122CC27B9}" type="presParOf" srcId="{2E6D5500-6929-44DF-AD9C-90DCE6F61397}" destId="{EAB413B6-D46F-4CB8-BDA3-C5A7B66E7081}" srcOrd="2" destOrd="0" presId="urn:microsoft.com/office/officeart/2005/8/layout/orgChart1"/>
    <dgm:cxn modelId="{423F64D9-ED66-4E40-A4E9-A0F1A5181AA1}" type="presParOf" srcId="{2E6D5500-6929-44DF-AD9C-90DCE6F61397}" destId="{6E9B2294-762C-4A5A-845E-89C9F1BF99EC}" srcOrd="3" destOrd="0" presId="urn:microsoft.com/office/officeart/2005/8/layout/orgChart1"/>
    <dgm:cxn modelId="{FFD5CECA-8A33-44D6-A330-3274F2FD5936}" type="presParOf" srcId="{6E9B2294-762C-4A5A-845E-89C9F1BF99EC}" destId="{331C926A-1A2C-4303-B38E-560C107ED985}" srcOrd="0" destOrd="0" presId="urn:microsoft.com/office/officeart/2005/8/layout/orgChart1"/>
    <dgm:cxn modelId="{26FCF28A-3849-4A0C-B035-CB6E3862840A}" type="presParOf" srcId="{331C926A-1A2C-4303-B38E-560C107ED985}" destId="{5233775A-6F91-4A89-8D09-882342C8557D}" srcOrd="0" destOrd="0" presId="urn:microsoft.com/office/officeart/2005/8/layout/orgChart1"/>
    <dgm:cxn modelId="{DD40F81B-F6B7-4D64-8BC5-911DAD60398F}" type="presParOf" srcId="{331C926A-1A2C-4303-B38E-560C107ED985}" destId="{6D54181A-41C9-4E90-A257-C40BB6CCA9D6}" srcOrd="1" destOrd="0" presId="urn:microsoft.com/office/officeart/2005/8/layout/orgChart1"/>
    <dgm:cxn modelId="{F98717A2-C61B-44E7-B946-13972BB3DDE0}" type="presParOf" srcId="{6E9B2294-762C-4A5A-845E-89C9F1BF99EC}" destId="{B720CFBB-2C04-4B7F-B24B-71712F97BE95}" srcOrd="1" destOrd="0" presId="urn:microsoft.com/office/officeart/2005/8/layout/orgChart1"/>
    <dgm:cxn modelId="{174832D6-822C-4E2F-8697-40717EC5D651}" type="presParOf" srcId="{6E9B2294-762C-4A5A-845E-89C9F1BF99EC}" destId="{B0E86AA7-D7D6-4624-9E2A-B0AB0929C1CF}" srcOrd="2" destOrd="0" presId="urn:microsoft.com/office/officeart/2005/8/layout/orgChart1"/>
    <dgm:cxn modelId="{9AAB0C56-E220-4632-9D6F-3CCCB7E6AA6F}" type="presParOf" srcId="{2E6D5500-6929-44DF-AD9C-90DCE6F61397}" destId="{01BBA5C5-3E74-49DF-A570-6CB1B3B9A225}" srcOrd="4" destOrd="0" presId="urn:microsoft.com/office/officeart/2005/8/layout/orgChart1"/>
    <dgm:cxn modelId="{D7474A59-45C4-47BF-A1AB-7DAD88324736}" type="presParOf" srcId="{2E6D5500-6929-44DF-AD9C-90DCE6F61397}" destId="{9CC6E7E9-D7B0-455B-8410-21C79F02E4FB}" srcOrd="5" destOrd="0" presId="urn:microsoft.com/office/officeart/2005/8/layout/orgChart1"/>
    <dgm:cxn modelId="{F2E7E173-F657-49DA-941F-A288A7201B41}" type="presParOf" srcId="{9CC6E7E9-D7B0-455B-8410-21C79F02E4FB}" destId="{C20DCCCA-1277-48CC-B38E-828928C9BFB0}" srcOrd="0" destOrd="0" presId="urn:microsoft.com/office/officeart/2005/8/layout/orgChart1"/>
    <dgm:cxn modelId="{580AE6FC-0551-4311-AC57-0AD6CA3A25A6}" type="presParOf" srcId="{C20DCCCA-1277-48CC-B38E-828928C9BFB0}" destId="{F9A881E3-B9BB-4ED2-9F0B-8C07B0396A4E}" srcOrd="0" destOrd="0" presId="urn:microsoft.com/office/officeart/2005/8/layout/orgChart1"/>
    <dgm:cxn modelId="{1FFB87A0-79B2-4462-9AFB-C5916A5B4BB0}" type="presParOf" srcId="{C20DCCCA-1277-48CC-B38E-828928C9BFB0}" destId="{7E4937DF-81A8-4796-B89C-BB6B1BA318F8}" srcOrd="1" destOrd="0" presId="urn:microsoft.com/office/officeart/2005/8/layout/orgChart1"/>
    <dgm:cxn modelId="{518181CC-8552-48C6-8C56-8A08B05AE6AC}" type="presParOf" srcId="{9CC6E7E9-D7B0-455B-8410-21C79F02E4FB}" destId="{98FDA285-38E9-47F1-BC51-8516E16D6FC2}" srcOrd="1" destOrd="0" presId="urn:microsoft.com/office/officeart/2005/8/layout/orgChart1"/>
    <dgm:cxn modelId="{4699C001-C52F-4A0E-B569-DA4939AFF6B6}" type="presParOf" srcId="{9CC6E7E9-D7B0-455B-8410-21C79F02E4FB}" destId="{97F2C0A9-73D3-4406-910A-45227BF313CE}" srcOrd="2" destOrd="0" presId="urn:microsoft.com/office/officeart/2005/8/layout/orgChart1"/>
    <dgm:cxn modelId="{A5DBBB8E-5F02-4D0C-A829-2A66D1CCA0A3}" type="presParOf" srcId="{2E6D5500-6929-44DF-AD9C-90DCE6F61397}" destId="{C03E2B45-6C59-489D-8133-032BFC36A9A3}" srcOrd="6" destOrd="0" presId="urn:microsoft.com/office/officeart/2005/8/layout/orgChart1"/>
    <dgm:cxn modelId="{B4BF545E-E8ED-482E-9FE3-FC3E34ECB082}" type="presParOf" srcId="{2E6D5500-6929-44DF-AD9C-90DCE6F61397}" destId="{CE543DE5-8A2C-4025-9700-D8BB31C72A26}" srcOrd="7" destOrd="0" presId="urn:microsoft.com/office/officeart/2005/8/layout/orgChart1"/>
    <dgm:cxn modelId="{FDB6FFDF-C1C6-45F5-B6D2-7827C6D933D9}" type="presParOf" srcId="{CE543DE5-8A2C-4025-9700-D8BB31C72A26}" destId="{EFEC4AB3-C435-41F4-9797-CCCD5A83F22E}" srcOrd="0" destOrd="0" presId="urn:microsoft.com/office/officeart/2005/8/layout/orgChart1"/>
    <dgm:cxn modelId="{39254637-4DDA-464D-94EB-E187A0B1A8ED}" type="presParOf" srcId="{EFEC4AB3-C435-41F4-9797-CCCD5A83F22E}" destId="{0C646697-028F-40A8-B3E1-F437C62D8ADB}" srcOrd="0" destOrd="0" presId="urn:microsoft.com/office/officeart/2005/8/layout/orgChart1"/>
    <dgm:cxn modelId="{0B6D2BB1-EF68-432D-9C92-5B6BF9CCBF28}" type="presParOf" srcId="{EFEC4AB3-C435-41F4-9797-CCCD5A83F22E}" destId="{85F67776-0D06-46AB-935F-44886751BE5B}" srcOrd="1" destOrd="0" presId="urn:microsoft.com/office/officeart/2005/8/layout/orgChart1"/>
    <dgm:cxn modelId="{0BEACAC2-6AEE-427C-AD8A-44CEC5154985}" type="presParOf" srcId="{CE543DE5-8A2C-4025-9700-D8BB31C72A26}" destId="{1E054212-69DE-4F6E-A5C0-78BCCE24F826}" srcOrd="1" destOrd="0" presId="urn:microsoft.com/office/officeart/2005/8/layout/orgChart1"/>
    <dgm:cxn modelId="{3B939FF2-AB10-4A17-937A-644032103BD9}" type="presParOf" srcId="{CE543DE5-8A2C-4025-9700-D8BB31C72A26}" destId="{4E2881F9-2718-4379-9157-182CE0426D18}" srcOrd="2" destOrd="0" presId="urn:microsoft.com/office/officeart/2005/8/layout/orgChart1"/>
    <dgm:cxn modelId="{352D5060-F47F-496E-9C6E-EE0B5E3AFF4E}" type="presParOf" srcId="{2E6D5500-6929-44DF-AD9C-90DCE6F61397}" destId="{C3684A36-4F21-4DDF-9655-0477E7C01D99}" srcOrd="8" destOrd="0" presId="urn:microsoft.com/office/officeart/2005/8/layout/orgChart1"/>
    <dgm:cxn modelId="{FCA4F552-D783-4EC4-BF4D-B5B919F0F288}" type="presParOf" srcId="{2E6D5500-6929-44DF-AD9C-90DCE6F61397}" destId="{2FF1601F-A0E8-448F-A13A-C06028533BA7}" srcOrd="9" destOrd="0" presId="urn:microsoft.com/office/officeart/2005/8/layout/orgChart1"/>
    <dgm:cxn modelId="{E173BAEE-197B-40B4-BC7D-456EC320320D}" type="presParOf" srcId="{2FF1601F-A0E8-448F-A13A-C06028533BA7}" destId="{3104440B-013D-4FAC-BE26-9A9FFDAFA436}" srcOrd="0" destOrd="0" presId="urn:microsoft.com/office/officeart/2005/8/layout/orgChart1"/>
    <dgm:cxn modelId="{0B7AC27F-D39C-49F7-A722-855E20B6D7AE}" type="presParOf" srcId="{3104440B-013D-4FAC-BE26-9A9FFDAFA436}" destId="{D63A917E-3AB4-45C2-B8B2-2024924254F5}" srcOrd="0" destOrd="0" presId="urn:microsoft.com/office/officeart/2005/8/layout/orgChart1"/>
    <dgm:cxn modelId="{9F644EF5-F666-4F3F-8DCE-AFF391349B7C}" type="presParOf" srcId="{3104440B-013D-4FAC-BE26-9A9FFDAFA436}" destId="{0BB6E396-A5CF-4A5F-9A70-31BF62D12D5D}" srcOrd="1" destOrd="0" presId="urn:microsoft.com/office/officeart/2005/8/layout/orgChart1"/>
    <dgm:cxn modelId="{56B9A3E8-E7F5-4722-81A5-0C85C9AA5981}" type="presParOf" srcId="{2FF1601F-A0E8-448F-A13A-C06028533BA7}" destId="{99CF7AE7-1BD6-4ED1-B30E-F2C0B4AAF714}" srcOrd="1" destOrd="0" presId="urn:microsoft.com/office/officeart/2005/8/layout/orgChart1"/>
    <dgm:cxn modelId="{B3592AF1-D728-4096-A76D-DA9DDD6204EF}" type="presParOf" srcId="{2FF1601F-A0E8-448F-A13A-C06028533BA7}" destId="{CCC75A90-00F8-4A3E-9AAA-14C126B699B5}" srcOrd="2" destOrd="0" presId="urn:microsoft.com/office/officeart/2005/8/layout/orgChart1"/>
    <dgm:cxn modelId="{92E803F0-D221-4648-9C89-FEC4316CEA2A}" type="presParOf" srcId="{2C06DCAC-EC74-4655-BC17-D2337F308513}" destId="{21BA74C0-1932-47DB-B819-7CFF0BFB436D}" srcOrd="2" destOrd="0" presId="urn:microsoft.com/office/officeart/2005/8/layout/orgChart1"/>
    <dgm:cxn modelId="{7C90717C-27E3-4D8B-813D-F232A3DE8F12}" type="presParOf" srcId="{2766986C-8FE9-404D-94F3-FFF38FE2C336}" destId="{4B418848-3527-4A4B-91F7-B719B9946B4B}" srcOrd="2" destOrd="0" presId="urn:microsoft.com/office/officeart/2005/8/layout/orgChart1"/>
    <dgm:cxn modelId="{1DB47265-F700-4635-B885-1F0183BB917F}" type="presParOf" srcId="{0C646714-0A6F-4337-85A0-EC7168BFFE3F}" destId="{D4616680-76E4-4F97-9558-FD7B76A61275}" srcOrd="4" destOrd="0" presId="urn:microsoft.com/office/officeart/2005/8/layout/orgChart1"/>
    <dgm:cxn modelId="{FB4C88C1-A43D-4EE2-8ADF-A85951A33CE9}" type="presParOf" srcId="{0C646714-0A6F-4337-85A0-EC7168BFFE3F}" destId="{A7989613-DA98-4956-A67F-FB49ED6CEAF0}" srcOrd="5" destOrd="0" presId="urn:microsoft.com/office/officeart/2005/8/layout/orgChart1"/>
    <dgm:cxn modelId="{706A3297-30F8-42F5-B9A8-26660611E406}" type="presParOf" srcId="{A7989613-DA98-4956-A67F-FB49ED6CEAF0}" destId="{06EC5DD7-340D-4657-8C58-E65C92660763}" srcOrd="0" destOrd="0" presId="urn:microsoft.com/office/officeart/2005/8/layout/orgChart1"/>
    <dgm:cxn modelId="{CA3E64D1-4F43-4DFD-B1DD-0389D63D4968}" type="presParOf" srcId="{06EC5DD7-340D-4657-8C58-E65C92660763}" destId="{D140DB5D-0C2D-4986-843F-C4FF81A12972}" srcOrd="0" destOrd="0" presId="urn:microsoft.com/office/officeart/2005/8/layout/orgChart1"/>
    <dgm:cxn modelId="{255EF8B0-D5F9-477A-9D9F-3144A9857E0E}" type="presParOf" srcId="{06EC5DD7-340D-4657-8C58-E65C92660763}" destId="{677529FF-B5F6-4FF8-B623-C7F7B27D231F}" srcOrd="1" destOrd="0" presId="urn:microsoft.com/office/officeart/2005/8/layout/orgChart1"/>
    <dgm:cxn modelId="{84FEA914-D6C0-4DC5-8519-433556F673F2}" type="presParOf" srcId="{A7989613-DA98-4956-A67F-FB49ED6CEAF0}" destId="{638FF7CB-4747-4A73-BF80-52EFE11130EF}" srcOrd="1" destOrd="0" presId="urn:microsoft.com/office/officeart/2005/8/layout/orgChart1"/>
    <dgm:cxn modelId="{A80AE9DE-6EF6-41D8-A167-2A260C0321EA}" type="presParOf" srcId="{638FF7CB-4747-4A73-BF80-52EFE11130EF}" destId="{1F485434-9A6C-4A33-9F6D-A3BF322E8796}" srcOrd="0" destOrd="0" presId="urn:microsoft.com/office/officeart/2005/8/layout/orgChart1"/>
    <dgm:cxn modelId="{58791B47-7C0C-4600-A060-CA0D6D8FDA2B}" type="presParOf" srcId="{638FF7CB-4747-4A73-BF80-52EFE11130EF}" destId="{DEE1F264-01C5-4F8D-B8BF-1B4CF35F2900}" srcOrd="1" destOrd="0" presId="urn:microsoft.com/office/officeart/2005/8/layout/orgChart1"/>
    <dgm:cxn modelId="{E8ADCB48-12E7-4507-A32D-9B0077590DF1}" type="presParOf" srcId="{DEE1F264-01C5-4F8D-B8BF-1B4CF35F2900}" destId="{8E3148E3-57B0-494C-9A5F-2F8564E0DBC3}" srcOrd="0" destOrd="0" presId="urn:microsoft.com/office/officeart/2005/8/layout/orgChart1"/>
    <dgm:cxn modelId="{2368769E-3634-4FBE-9C1F-5FF3ECF0CA28}" type="presParOf" srcId="{8E3148E3-57B0-494C-9A5F-2F8564E0DBC3}" destId="{D43666E8-9460-4E4C-966D-3F5437A3E869}" srcOrd="0" destOrd="0" presId="urn:microsoft.com/office/officeart/2005/8/layout/orgChart1"/>
    <dgm:cxn modelId="{3C96FD34-6F90-44FF-9D05-BBB791408CA7}" type="presParOf" srcId="{8E3148E3-57B0-494C-9A5F-2F8564E0DBC3}" destId="{8E1A3248-9658-4DEC-887D-32C2DF6F3682}" srcOrd="1" destOrd="0" presId="urn:microsoft.com/office/officeart/2005/8/layout/orgChart1"/>
    <dgm:cxn modelId="{780E48D2-62E1-4F36-B93B-A29665063F05}" type="presParOf" srcId="{DEE1F264-01C5-4F8D-B8BF-1B4CF35F2900}" destId="{5108C388-3D3D-4EFE-AC96-E7ECD40F97D5}" srcOrd="1" destOrd="0" presId="urn:microsoft.com/office/officeart/2005/8/layout/orgChart1"/>
    <dgm:cxn modelId="{9164B182-FCDC-475C-84B0-DE75E6749629}" type="presParOf" srcId="{DEE1F264-01C5-4F8D-B8BF-1B4CF35F2900}" destId="{E5350F85-1562-42D5-9856-421349A8304F}" srcOrd="2" destOrd="0" presId="urn:microsoft.com/office/officeart/2005/8/layout/orgChart1"/>
    <dgm:cxn modelId="{9FDA185C-536A-4484-B919-F9BA9AAB03D9}" type="presParOf" srcId="{A7989613-DA98-4956-A67F-FB49ED6CEAF0}" destId="{A41AB284-FB61-4BF4-A59E-0635F021AA58}" srcOrd="2" destOrd="0" presId="urn:microsoft.com/office/officeart/2005/8/layout/orgChart1"/>
    <dgm:cxn modelId="{9C434230-766E-488F-AA8D-B80475BE3FD3}" type="presParOf" srcId="{2ACDA5A7-C409-4817-A8E0-D4DE203C4084}" destId="{9BF344F2-5284-4129-9E51-BB794B586B75}" srcOrd="2" destOrd="0" presId="urn:microsoft.com/office/officeart/2005/8/layout/orgChart1"/>
    <dgm:cxn modelId="{63DF8E04-4902-47C7-B660-14BD3A95889B}" type="presParOf" srcId="{F629610B-819C-4572-A92B-1AD8641065B0}" destId="{B3FE6467-6345-48F2-8FDE-0CAE2A738679}" srcOrd="4" destOrd="0" presId="urn:microsoft.com/office/officeart/2005/8/layout/orgChart1"/>
    <dgm:cxn modelId="{471C7297-6054-4A2F-93C0-691A32E2D619}" type="presParOf" srcId="{F629610B-819C-4572-A92B-1AD8641065B0}" destId="{6E666A93-FF9E-4AB5-A77F-D04F50A7BB1D}" srcOrd="5" destOrd="0" presId="urn:microsoft.com/office/officeart/2005/8/layout/orgChart1"/>
    <dgm:cxn modelId="{32CE1AC2-D5AD-4B6F-93D8-EC1016441939}" type="presParOf" srcId="{6E666A93-FF9E-4AB5-A77F-D04F50A7BB1D}" destId="{FF161CFD-98AE-45BA-AE61-F3135B642543}" srcOrd="0" destOrd="0" presId="urn:microsoft.com/office/officeart/2005/8/layout/orgChart1"/>
    <dgm:cxn modelId="{333E7FEC-D83D-4C4C-8DD6-791D114D3135}" type="presParOf" srcId="{FF161CFD-98AE-45BA-AE61-F3135B642543}" destId="{7D8A6B97-6BAB-4C3D-BA8E-B7D518581586}" srcOrd="0" destOrd="0" presId="urn:microsoft.com/office/officeart/2005/8/layout/orgChart1"/>
    <dgm:cxn modelId="{87D39588-4471-441B-B0B7-0950675C7734}" type="presParOf" srcId="{FF161CFD-98AE-45BA-AE61-F3135B642543}" destId="{C11183EF-436A-4577-A0B2-49B41131BD99}" srcOrd="1" destOrd="0" presId="urn:microsoft.com/office/officeart/2005/8/layout/orgChart1"/>
    <dgm:cxn modelId="{8E55C71F-AFF5-44B2-B991-5F973447D631}" type="presParOf" srcId="{6E666A93-FF9E-4AB5-A77F-D04F50A7BB1D}" destId="{38470106-C978-43E5-99DF-372CB72D9C6B}" srcOrd="1" destOrd="0" presId="urn:microsoft.com/office/officeart/2005/8/layout/orgChart1"/>
    <dgm:cxn modelId="{5134715D-2809-4927-9901-4F0E5D8884DB}" type="presParOf" srcId="{38470106-C978-43E5-99DF-372CB72D9C6B}" destId="{00EF413F-BFE5-4EF3-BE37-41DE6BB8A928}" srcOrd="0" destOrd="0" presId="urn:microsoft.com/office/officeart/2005/8/layout/orgChart1"/>
    <dgm:cxn modelId="{713D8ED9-EE19-4CBB-B4C4-4223D3F35224}" type="presParOf" srcId="{38470106-C978-43E5-99DF-372CB72D9C6B}" destId="{213B30DB-4807-4AB2-815E-049C2028B533}" srcOrd="1" destOrd="0" presId="urn:microsoft.com/office/officeart/2005/8/layout/orgChart1"/>
    <dgm:cxn modelId="{576EF8E6-5082-41C0-896D-FD85E644800C}" type="presParOf" srcId="{213B30DB-4807-4AB2-815E-049C2028B533}" destId="{81DB832E-80A6-4A30-B9F0-02A5B8294ED0}" srcOrd="0" destOrd="0" presId="urn:microsoft.com/office/officeart/2005/8/layout/orgChart1"/>
    <dgm:cxn modelId="{94049C5C-14C9-41F9-9603-240747015506}" type="presParOf" srcId="{81DB832E-80A6-4A30-B9F0-02A5B8294ED0}" destId="{8BF2C377-08B4-44ED-B708-2171365CC8BB}" srcOrd="0" destOrd="0" presId="urn:microsoft.com/office/officeart/2005/8/layout/orgChart1"/>
    <dgm:cxn modelId="{5376F896-FCCA-40FB-B406-7311AAADE317}" type="presParOf" srcId="{81DB832E-80A6-4A30-B9F0-02A5B8294ED0}" destId="{B514BE0E-D244-4D51-A586-BE70B4F518CC}" srcOrd="1" destOrd="0" presId="urn:microsoft.com/office/officeart/2005/8/layout/orgChart1"/>
    <dgm:cxn modelId="{01429931-A79A-4B73-8E15-9BB0372D22B8}" type="presParOf" srcId="{213B30DB-4807-4AB2-815E-049C2028B533}" destId="{C4D2580C-1801-4565-8001-0E60056F97E9}" srcOrd="1" destOrd="0" presId="urn:microsoft.com/office/officeart/2005/8/layout/orgChart1"/>
    <dgm:cxn modelId="{431F8BAA-A5DD-4A9D-9E5D-076C2203B48F}" type="presParOf" srcId="{C4D2580C-1801-4565-8001-0E60056F97E9}" destId="{3572D6D8-C07B-4CF8-B8C1-F804BECAE9E1}" srcOrd="0" destOrd="0" presId="urn:microsoft.com/office/officeart/2005/8/layout/orgChart1"/>
    <dgm:cxn modelId="{A7903404-A6F2-4164-805A-0C9DDCF8ACBE}" type="presParOf" srcId="{C4D2580C-1801-4565-8001-0E60056F97E9}" destId="{7D281633-DCD6-494B-8664-609386969DFB}" srcOrd="1" destOrd="0" presId="urn:microsoft.com/office/officeart/2005/8/layout/orgChart1"/>
    <dgm:cxn modelId="{65ADBB43-C836-4127-B9A4-BD28BB4B6204}" type="presParOf" srcId="{7D281633-DCD6-494B-8664-609386969DFB}" destId="{CFC0D6AD-3DB4-4D9D-BD9E-9F7EC1E3554F}" srcOrd="0" destOrd="0" presId="urn:microsoft.com/office/officeart/2005/8/layout/orgChart1"/>
    <dgm:cxn modelId="{CEC1C52D-A2BE-4141-A7BE-C4F330176FD8}" type="presParOf" srcId="{CFC0D6AD-3DB4-4D9D-BD9E-9F7EC1E3554F}" destId="{5D1CD8A4-6072-4E42-8832-DF88BDED4A20}" srcOrd="0" destOrd="0" presId="urn:microsoft.com/office/officeart/2005/8/layout/orgChart1"/>
    <dgm:cxn modelId="{B1F2825B-AC55-45A8-A75D-4C1815A47F01}" type="presParOf" srcId="{CFC0D6AD-3DB4-4D9D-BD9E-9F7EC1E3554F}" destId="{D96BEFBC-8039-4AAC-BE58-D91F163752E8}" srcOrd="1" destOrd="0" presId="urn:microsoft.com/office/officeart/2005/8/layout/orgChart1"/>
    <dgm:cxn modelId="{BB64BF66-1BDF-4874-9A24-FB3EBEC18D4A}" type="presParOf" srcId="{7D281633-DCD6-494B-8664-609386969DFB}" destId="{CDAF56AD-B06E-41A7-858B-0C4A75D293B6}" srcOrd="1" destOrd="0" presId="urn:microsoft.com/office/officeart/2005/8/layout/orgChart1"/>
    <dgm:cxn modelId="{D46D8C86-F1F4-46E0-BF3A-E4F9E7BF014D}" type="presParOf" srcId="{7D281633-DCD6-494B-8664-609386969DFB}" destId="{07251C51-8F1B-4351-9E06-8AA70723A093}" srcOrd="2" destOrd="0" presId="urn:microsoft.com/office/officeart/2005/8/layout/orgChart1"/>
    <dgm:cxn modelId="{6D14ED74-FAE8-48CA-A67B-BEED9C1977BF}" type="presParOf" srcId="{C4D2580C-1801-4565-8001-0E60056F97E9}" destId="{E48A9542-DE78-45F6-A5F0-EFB63C9DCD53}" srcOrd="2" destOrd="0" presId="urn:microsoft.com/office/officeart/2005/8/layout/orgChart1"/>
    <dgm:cxn modelId="{BE8F2EE5-AA90-4F6C-96CF-80344946A019}" type="presParOf" srcId="{C4D2580C-1801-4565-8001-0E60056F97E9}" destId="{0610C02E-A5DD-4C00-B4A0-28DDCF4B0687}" srcOrd="3" destOrd="0" presId="urn:microsoft.com/office/officeart/2005/8/layout/orgChart1"/>
    <dgm:cxn modelId="{EBE2813E-6962-4E26-9C06-ECA8F62FDD7F}" type="presParOf" srcId="{0610C02E-A5DD-4C00-B4A0-28DDCF4B0687}" destId="{BFE5A746-32AF-4567-9182-6190F4457F25}" srcOrd="0" destOrd="0" presId="urn:microsoft.com/office/officeart/2005/8/layout/orgChart1"/>
    <dgm:cxn modelId="{F7D6F94F-22D3-4048-AE36-6E14AE566627}" type="presParOf" srcId="{BFE5A746-32AF-4567-9182-6190F4457F25}" destId="{788D7109-0722-46F0-8713-3B8F36A9B149}" srcOrd="0" destOrd="0" presId="urn:microsoft.com/office/officeart/2005/8/layout/orgChart1"/>
    <dgm:cxn modelId="{E737339A-211D-4829-A7AC-569B06DBFF16}" type="presParOf" srcId="{BFE5A746-32AF-4567-9182-6190F4457F25}" destId="{32CA46B9-2E59-4B65-8F2B-CEF938DAC8EC}" srcOrd="1" destOrd="0" presId="urn:microsoft.com/office/officeart/2005/8/layout/orgChart1"/>
    <dgm:cxn modelId="{02563DAA-78D6-417F-A3F6-F8AA68AA9D99}" type="presParOf" srcId="{0610C02E-A5DD-4C00-B4A0-28DDCF4B0687}" destId="{E60018D6-9ACE-4038-BFD9-B3DF3711984D}" srcOrd="1" destOrd="0" presId="urn:microsoft.com/office/officeart/2005/8/layout/orgChart1"/>
    <dgm:cxn modelId="{5A423DF3-79A3-4BBF-AD44-9C5E62C6D507}" type="presParOf" srcId="{0610C02E-A5DD-4C00-B4A0-28DDCF4B0687}" destId="{2C14D2B0-2C5A-4F2A-BCB8-A1430FA4BBD0}" srcOrd="2" destOrd="0" presId="urn:microsoft.com/office/officeart/2005/8/layout/orgChart1"/>
    <dgm:cxn modelId="{14BFEB92-F8B5-4DBB-94FC-F87A9F26712B}" type="presParOf" srcId="{C4D2580C-1801-4565-8001-0E60056F97E9}" destId="{65AB8448-DACB-4403-86B1-C928E867155F}" srcOrd="4" destOrd="0" presId="urn:microsoft.com/office/officeart/2005/8/layout/orgChart1"/>
    <dgm:cxn modelId="{FBEB780F-816A-4945-9F87-10B30D425B2C}" type="presParOf" srcId="{C4D2580C-1801-4565-8001-0E60056F97E9}" destId="{B9897278-433E-4EBA-AFC9-5EBD04E1C7B2}" srcOrd="5" destOrd="0" presId="urn:microsoft.com/office/officeart/2005/8/layout/orgChart1"/>
    <dgm:cxn modelId="{6B11A5C7-1F83-49C2-9876-044B8E3005C5}" type="presParOf" srcId="{B9897278-433E-4EBA-AFC9-5EBD04E1C7B2}" destId="{62E941E2-722B-470F-912C-B490172E7960}" srcOrd="0" destOrd="0" presId="urn:microsoft.com/office/officeart/2005/8/layout/orgChart1"/>
    <dgm:cxn modelId="{6AB7156B-C2A4-4C31-8002-887F731381BC}" type="presParOf" srcId="{62E941E2-722B-470F-912C-B490172E7960}" destId="{4EB0FCB7-DD61-437C-9611-23359D156AB0}" srcOrd="0" destOrd="0" presId="urn:microsoft.com/office/officeart/2005/8/layout/orgChart1"/>
    <dgm:cxn modelId="{D190CD23-BB9D-4407-B882-17ECE39EEEA2}" type="presParOf" srcId="{62E941E2-722B-470F-912C-B490172E7960}" destId="{F10A6E2B-E2E8-4EA3-B91D-836F68407D41}" srcOrd="1" destOrd="0" presId="urn:microsoft.com/office/officeart/2005/8/layout/orgChart1"/>
    <dgm:cxn modelId="{BB8163A8-9100-4154-80CE-61AB4611F5F0}" type="presParOf" srcId="{B9897278-433E-4EBA-AFC9-5EBD04E1C7B2}" destId="{1F259D99-BB83-49BD-97AF-F51940419BD0}" srcOrd="1" destOrd="0" presId="urn:microsoft.com/office/officeart/2005/8/layout/orgChart1"/>
    <dgm:cxn modelId="{60C001C3-0EEB-4A4B-B9E6-B47996BDE947}" type="presParOf" srcId="{B9897278-433E-4EBA-AFC9-5EBD04E1C7B2}" destId="{C5DB74C3-58D1-479D-AB03-DD24B773257B}" srcOrd="2" destOrd="0" presId="urn:microsoft.com/office/officeart/2005/8/layout/orgChart1"/>
    <dgm:cxn modelId="{8A9C69FE-22C6-42A4-9886-6039B7BEEAE5}" type="presParOf" srcId="{213B30DB-4807-4AB2-815E-049C2028B533}" destId="{1F9B8D6E-BA50-4FA9-B954-DFCA873C2613}" srcOrd="2" destOrd="0" presId="urn:microsoft.com/office/officeart/2005/8/layout/orgChart1"/>
    <dgm:cxn modelId="{1F1DA0A5-40E8-414E-B216-E5B13126F833}" type="presParOf" srcId="{38470106-C978-43E5-99DF-372CB72D9C6B}" destId="{209F27C6-081A-4673-BB9E-5339E376B0C5}" srcOrd="2" destOrd="0" presId="urn:microsoft.com/office/officeart/2005/8/layout/orgChart1"/>
    <dgm:cxn modelId="{9F433E60-4708-4EAB-89A9-3C6D0CA1B627}" type="presParOf" srcId="{38470106-C978-43E5-99DF-372CB72D9C6B}" destId="{A3A488E7-4A74-443E-9FC1-5926AAA0C8A8}" srcOrd="3" destOrd="0" presId="urn:microsoft.com/office/officeart/2005/8/layout/orgChart1"/>
    <dgm:cxn modelId="{2738E57C-F88E-402E-8694-F97F1B19B4F6}" type="presParOf" srcId="{A3A488E7-4A74-443E-9FC1-5926AAA0C8A8}" destId="{5C3F9D39-B195-4E8C-8FF0-587607E438FE}" srcOrd="0" destOrd="0" presId="urn:microsoft.com/office/officeart/2005/8/layout/orgChart1"/>
    <dgm:cxn modelId="{6EDFAD0C-145B-4529-B90F-780DCE642D5E}" type="presParOf" srcId="{5C3F9D39-B195-4E8C-8FF0-587607E438FE}" destId="{361ACB8D-70C9-4E46-BD69-DA49A40760B2}" srcOrd="0" destOrd="0" presId="urn:microsoft.com/office/officeart/2005/8/layout/orgChart1"/>
    <dgm:cxn modelId="{25333DC5-D96E-4F5F-A14F-44C40F0CDE99}" type="presParOf" srcId="{5C3F9D39-B195-4E8C-8FF0-587607E438FE}" destId="{5FAEECAC-842F-44A0-81B1-909158A6BC2D}" srcOrd="1" destOrd="0" presId="urn:microsoft.com/office/officeart/2005/8/layout/orgChart1"/>
    <dgm:cxn modelId="{BCC1B5A3-ECCE-43FB-857B-3ED3D759063F}" type="presParOf" srcId="{A3A488E7-4A74-443E-9FC1-5926AAA0C8A8}" destId="{A0387A2F-E706-40CC-B999-DA52D7923F58}" srcOrd="1" destOrd="0" presId="urn:microsoft.com/office/officeart/2005/8/layout/orgChart1"/>
    <dgm:cxn modelId="{DB461A25-DC54-4113-A35E-01E48DE2C761}" type="presParOf" srcId="{A0387A2F-E706-40CC-B999-DA52D7923F58}" destId="{54646C6C-688E-4037-B55E-833C4A222051}" srcOrd="0" destOrd="0" presId="urn:microsoft.com/office/officeart/2005/8/layout/orgChart1"/>
    <dgm:cxn modelId="{B576046B-E25B-42C4-A0DB-6D5316286D48}" type="presParOf" srcId="{A0387A2F-E706-40CC-B999-DA52D7923F58}" destId="{EC5FBE37-1203-4D9F-9458-FE941CA8A71C}" srcOrd="1" destOrd="0" presId="urn:microsoft.com/office/officeart/2005/8/layout/orgChart1"/>
    <dgm:cxn modelId="{AC568EE6-E349-4179-95F3-326D4A2EC231}" type="presParOf" srcId="{EC5FBE37-1203-4D9F-9458-FE941CA8A71C}" destId="{6F57E4FA-AB0D-41A4-A0BC-65661AA225A3}" srcOrd="0" destOrd="0" presId="urn:microsoft.com/office/officeart/2005/8/layout/orgChart1"/>
    <dgm:cxn modelId="{C7362F28-D68D-4DB6-BD4A-A31BD6A9A3F5}" type="presParOf" srcId="{6F57E4FA-AB0D-41A4-A0BC-65661AA225A3}" destId="{F13856BE-72A5-430A-87E9-DE04E59FDA60}" srcOrd="0" destOrd="0" presId="urn:microsoft.com/office/officeart/2005/8/layout/orgChart1"/>
    <dgm:cxn modelId="{4AE80C82-B549-406F-A4E2-8ECAD67E8934}" type="presParOf" srcId="{6F57E4FA-AB0D-41A4-A0BC-65661AA225A3}" destId="{FD147C8B-D37B-4966-9151-49250FE816AC}" srcOrd="1" destOrd="0" presId="urn:microsoft.com/office/officeart/2005/8/layout/orgChart1"/>
    <dgm:cxn modelId="{D37B21C1-C3AF-43B6-8D91-C93E36BC0B76}" type="presParOf" srcId="{EC5FBE37-1203-4D9F-9458-FE941CA8A71C}" destId="{C574CF49-5660-4F92-BB32-6820E5DA7674}" srcOrd="1" destOrd="0" presId="urn:microsoft.com/office/officeart/2005/8/layout/orgChart1"/>
    <dgm:cxn modelId="{810BAD7E-AD0F-4C99-923D-98FC817B3C4D}" type="presParOf" srcId="{C574CF49-5660-4F92-BB32-6820E5DA7674}" destId="{CDA879B4-996F-4E6D-B646-5D4ED28EFFDB}" srcOrd="0" destOrd="0" presId="urn:microsoft.com/office/officeart/2005/8/layout/orgChart1"/>
    <dgm:cxn modelId="{ACCD9722-5412-410D-85E3-137A9D6C1313}" type="presParOf" srcId="{C574CF49-5660-4F92-BB32-6820E5DA7674}" destId="{17923366-72E7-4455-9E75-93D8AF1EFF95}" srcOrd="1" destOrd="0" presId="urn:microsoft.com/office/officeart/2005/8/layout/orgChart1"/>
    <dgm:cxn modelId="{DFC0463A-34A9-4958-92F1-95A70871F3AB}" type="presParOf" srcId="{17923366-72E7-4455-9E75-93D8AF1EFF95}" destId="{0B8087F8-AA4D-407B-B476-548E3F1ECC45}" srcOrd="0" destOrd="0" presId="urn:microsoft.com/office/officeart/2005/8/layout/orgChart1"/>
    <dgm:cxn modelId="{DDDA43CD-CC9E-492C-9E55-85342882ABD2}" type="presParOf" srcId="{0B8087F8-AA4D-407B-B476-548E3F1ECC45}" destId="{A206A50C-B9A8-43C6-8592-2B79B2A26347}" srcOrd="0" destOrd="0" presId="urn:microsoft.com/office/officeart/2005/8/layout/orgChart1"/>
    <dgm:cxn modelId="{271CB76D-7CF8-4218-B666-33585B91BB3C}" type="presParOf" srcId="{0B8087F8-AA4D-407B-B476-548E3F1ECC45}" destId="{6CDE47C7-B187-42E5-89AF-1ED6B7275B88}" srcOrd="1" destOrd="0" presId="urn:microsoft.com/office/officeart/2005/8/layout/orgChart1"/>
    <dgm:cxn modelId="{D4BC8807-8956-45F3-88D4-1C7D301C821C}" type="presParOf" srcId="{17923366-72E7-4455-9E75-93D8AF1EFF95}" destId="{6E92405D-707C-42DC-A88A-953002972187}" srcOrd="1" destOrd="0" presId="urn:microsoft.com/office/officeart/2005/8/layout/orgChart1"/>
    <dgm:cxn modelId="{1ECA9753-91FC-4A5B-A2EA-7C73A7B2236E}" type="presParOf" srcId="{17923366-72E7-4455-9E75-93D8AF1EFF95}" destId="{69D2CB60-76B1-4A68-B37F-20B6D70A0C03}" srcOrd="2" destOrd="0" presId="urn:microsoft.com/office/officeart/2005/8/layout/orgChart1"/>
    <dgm:cxn modelId="{5A6B1263-1EB8-4E06-9394-3139F4D0B309}" type="presParOf" srcId="{C574CF49-5660-4F92-BB32-6820E5DA7674}" destId="{CD6173C3-41BD-4EF3-9018-633012B687A9}" srcOrd="2" destOrd="0" presId="urn:microsoft.com/office/officeart/2005/8/layout/orgChart1"/>
    <dgm:cxn modelId="{8BDCC9ED-0910-4D8A-8595-0EE5A9D69756}" type="presParOf" srcId="{C574CF49-5660-4F92-BB32-6820E5DA7674}" destId="{CAA19D80-B91B-4CBC-B7C6-151B05F9A70D}" srcOrd="3" destOrd="0" presId="urn:microsoft.com/office/officeart/2005/8/layout/orgChart1"/>
    <dgm:cxn modelId="{E9F97EB5-B722-499D-8545-BE593982878B}" type="presParOf" srcId="{CAA19D80-B91B-4CBC-B7C6-151B05F9A70D}" destId="{E7C979E0-88DF-45D5-9352-C3589D5807F1}" srcOrd="0" destOrd="0" presId="urn:microsoft.com/office/officeart/2005/8/layout/orgChart1"/>
    <dgm:cxn modelId="{0BA19ED6-627E-4C74-99D8-C35FB20DCEEA}" type="presParOf" srcId="{E7C979E0-88DF-45D5-9352-C3589D5807F1}" destId="{ABF18C1A-9D11-4DBE-A62B-3FF5A3DBCD4C}" srcOrd="0" destOrd="0" presId="urn:microsoft.com/office/officeart/2005/8/layout/orgChart1"/>
    <dgm:cxn modelId="{51E4BCAB-423C-41A6-9B05-E7BC8B69976A}" type="presParOf" srcId="{E7C979E0-88DF-45D5-9352-C3589D5807F1}" destId="{89FE20C0-BEDE-4BFC-9F7F-CBA87BC5DEE8}" srcOrd="1" destOrd="0" presId="urn:microsoft.com/office/officeart/2005/8/layout/orgChart1"/>
    <dgm:cxn modelId="{F95D24A3-42F2-47A2-908B-D3B0EB87BF60}" type="presParOf" srcId="{CAA19D80-B91B-4CBC-B7C6-151B05F9A70D}" destId="{5DE7412F-B175-4E48-9650-A546E433BD70}" srcOrd="1" destOrd="0" presId="urn:microsoft.com/office/officeart/2005/8/layout/orgChart1"/>
    <dgm:cxn modelId="{ABCC32D9-2771-4DA1-BA66-C9F3E4B13469}" type="presParOf" srcId="{CAA19D80-B91B-4CBC-B7C6-151B05F9A70D}" destId="{9BB92DBD-14C2-4F77-9CC6-E05F867EBCA5}" srcOrd="2" destOrd="0" presId="urn:microsoft.com/office/officeart/2005/8/layout/orgChart1"/>
    <dgm:cxn modelId="{8FC23F81-8974-49CC-8DB2-A52C57BCF50D}" type="presParOf" srcId="{C574CF49-5660-4F92-BB32-6820E5DA7674}" destId="{CB77F272-40C8-4071-8B66-95934129C9CD}" srcOrd="4" destOrd="0" presId="urn:microsoft.com/office/officeart/2005/8/layout/orgChart1"/>
    <dgm:cxn modelId="{8616C377-B9E7-4D54-AF4B-C64A4049E7BB}" type="presParOf" srcId="{C574CF49-5660-4F92-BB32-6820E5DA7674}" destId="{FC1026AF-F1BA-4380-A658-53B81366114E}" srcOrd="5" destOrd="0" presId="urn:microsoft.com/office/officeart/2005/8/layout/orgChart1"/>
    <dgm:cxn modelId="{2837A0AA-CB24-45D2-AA8B-4ED37D64FBB4}" type="presParOf" srcId="{FC1026AF-F1BA-4380-A658-53B81366114E}" destId="{FB2010F2-CAF8-4E35-86C0-72789E48E685}" srcOrd="0" destOrd="0" presId="urn:microsoft.com/office/officeart/2005/8/layout/orgChart1"/>
    <dgm:cxn modelId="{73C3F792-BD80-4341-8B7F-F211D76E273E}" type="presParOf" srcId="{FB2010F2-CAF8-4E35-86C0-72789E48E685}" destId="{C80861FD-36E0-41CC-BAC5-296D21E37B05}" srcOrd="0" destOrd="0" presId="urn:microsoft.com/office/officeart/2005/8/layout/orgChart1"/>
    <dgm:cxn modelId="{1FF1A6C4-E56A-4828-A9E5-043134D383C6}" type="presParOf" srcId="{FB2010F2-CAF8-4E35-86C0-72789E48E685}" destId="{ACCD753B-6C42-49A8-BF9B-BF56050D15F8}" srcOrd="1" destOrd="0" presId="urn:microsoft.com/office/officeart/2005/8/layout/orgChart1"/>
    <dgm:cxn modelId="{9AED75BA-B5C8-4DE5-A048-B09FE5F4964A}" type="presParOf" srcId="{FC1026AF-F1BA-4380-A658-53B81366114E}" destId="{AC737270-4410-4D65-9776-F5DCC4DE6B6D}" srcOrd="1" destOrd="0" presId="urn:microsoft.com/office/officeart/2005/8/layout/orgChart1"/>
    <dgm:cxn modelId="{7AF1CBB3-D6F3-4D3B-8AF5-C1B5A4FF5F0F}" type="presParOf" srcId="{FC1026AF-F1BA-4380-A658-53B81366114E}" destId="{5C6459CB-2867-40F8-AABD-E3F8DC46EFE9}" srcOrd="2" destOrd="0" presId="urn:microsoft.com/office/officeart/2005/8/layout/orgChart1"/>
    <dgm:cxn modelId="{2379DAEB-C381-4CBE-9B53-4CA4AE8FC1C9}" type="presParOf" srcId="{C574CF49-5660-4F92-BB32-6820E5DA7674}" destId="{8146AB97-A087-4FAF-9F71-CE96741688AB}" srcOrd="6" destOrd="0" presId="urn:microsoft.com/office/officeart/2005/8/layout/orgChart1"/>
    <dgm:cxn modelId="{73F4475E-FC41-4A3B-A781-05FED36F2B53}" type="presParOf" srcId="{C574CF49-5660-4F92-BB32-6820E5DA7674}" destId="{D9537C33-883A-4289-B6A3-B6441D901B9C}" srcOrd="7" destOrd="0" presId="urn:microsoft.com/office/officeart/2005/8/layout/orgChart1"/>
    <dgm:cxn modelId="{9AAFB630-0FFD-4F9F-87C6-BB77722A04F1}" type="presParOf" srcId="{D9537C33-883A-4289-B6A3-B6441D901B9C}" destId="{0C3AF763-C450-494F-A426-622C880B1A4D}" srcOrd="0" destOrd="0" presId="urn:microsoft.com/office/officeart/2005/8/layout/orgChart1"/>
    <dgm:cxn modelId="{D86F0F07-BD5E-4029-B17F-B955040B29F0}" type="presParOf" srcId="{0C3AF763-C450-494F-A426-622C880B1A4D}" destId="{4278CF54-BC01-4B19-8923-4FC1F0E8E506}" srcOrd="0" destOrd="0" presId="urn:microsoft.com/office/officeart/2005/8/layout/orgChart1"/>
    <dgm:cxn modelId="{FFDC9FCB-BC2D-4D6D-B34F-85D65463C9E3}" type="presParOf" srcId="{0C3AF763-C450-494F-A426-622C880B1A4D}" destId="{D003D8EC-2D53-457A-B7E6-A495D35B3ACE}" srcOrd="1" destOrd="0" presId="urn:microsoft.com/office/officeart/2005/8/layout/orgChart1"/>
    <dgm:cxn modelId="{C03A96A9-25B8-4F8C-841D-5122F845B1ED}" type="presParOf" srcId="{D9537C33-883A-4289-B6A3-B6441D901B9C}" destId="{7FBC0964-2558-4869-B525-ED12ED83BF4B}" srcOrd="1" destOrd="0" presId="urn:microsoft.com/office/officeart/2005/8/layout/orgChart1"/>
    <dgm:cxn modelId="{D2431493-2E2F-4075-B582-85FDF53D6FC2}" type="presParOf" srcId="{D9537C33-883A-4289-B6A3-B6441D901B9C}" destId="{CBCBB035-1322-410A-BA2F-1C347ECA4D56}" srcOrd="2" destOrd="0" presId="urn:microsoft.com/office/officeart/2005/8/layout/orgChart1"/>
    <dgm:cxn modelId="{49A04E06-E181-4D57-8A1F-6C8A6D9EA14D}" type="presParOf" srcId="{C574CF49-5660-4F92-BB32-6820E5DA7674}" destId="{769B54A2-AA66-42E4-9E1F-94853C928570}" srcOrd="8" destOrd="0" presId="urn:microsoft.com/office/officeart/2005/8/layout/orgChart1"/>
    <dgm:cxn modelId="{BC9E9ECB-F16F-41DC-88AC-92E799E581E7}" type="presParOf" srcId="{C574CF49-5660-4F92-BB32-6820E5DA7674}" destId="{2D5B66FD-9E0A-4FF1-8DEB-2B205D4A07FC}" srcOrd="9" destOrd="0" presId="urn:microsoft.com/office/officeart/2005/8/layout/orgChart1"/>
    <dgm:cxn modelId="{8CBE3408-3162-46C6-98AE-D5968A122E28}" type="presParOf" srcId="{2D5B66FD-9E0A-4FF1-8DEB-2B205D4A07FC}" destId="{7693F80B-FA0F-4088-9A1F-A4B19C3E8D8B}" srcOrd="0" destOrd="0" presId="urn:microsoft.com/office/officeart/2005/8/layout/orgChart1"/>
    <dgm:cxn modelId="{207854EC-7716-4A47-BCED-8FC485583B22}" type="presParOf" srcId="{7693F80B-FA0F-4088-9A1F-A4B19C3E8D8B}" destId="{119753B5-AAF5-4E31-BD36-FAB0C5A5B4A4}" srcOrd="0" destOrd="0" presId="urn:microsoft.com/office/officeart/2005/8/layout/orgChart1"/>
    <dgm:cxn modelId="{D54492BE-819A-4D1F-920D-E4A6A108E2B4}" type="presParOf" srcId="{7693F80B-FA0F-4088-9A1F-A4B19C3E8D8B}" destId="{09913740-80F3-492B-AC71-3EA61C055EBA}" srcOrd="1" destOrd="0" presId="urn:microsoft.com/office/officeart/2005/8/layout/orgChart1"/>
    <dgm:cxn modelId="{03CC7D87-4F76-4522-99C7-2A646E3D43B8}" type="presParOf" srcId="{2D5B66FD-9E0A-4FF1-8DEB-2B205D4A07FC}" destId="{38DCFCB7-F500-4D71-982B-20063B055A99}" srcOrd="1" destOrd="0" presId="urn:microsoft.com/office/officeart/2005/8/layout/orgChart1"/>
    <dgm:cxn modelId="{61B4BB7E-9469-4DFB-9438-30A2327DBA0D}" type="presParOf" srcId="{2D5B66FD-9E0A-4FF1-8DEB-2B205D4A07FC}" destId="{4E13F1B8-6ED0-4C92-9C73-24CC00CA423F}" srcOrd="2" destOrd="0" presId="urn:microsoft.com/office/officeart/2005/8/layout/orgChart1"/>
    <dgm:cxn modelId="{08D1AB43-937F-4E26-8683-67FAFDE5556A}" type="presParOf" srcId="{EC5FBE37-1203-4D9F-9458-FE941CA8A71C}" destId="{A96C4F99-64E1-48A8-A19E-0C5F9D032441}" srcOrd="2" destOrd="0" presId="urn:microsoft.com/office/officeart/2005/8/layout/orgChart1"/>
    <dgm:cxn modelId="{88D929FB-2E5C-412A-A419-CCBAE8AF880D}" type="presParOf" srcId="{A0387A2F-E706-40CC-B999-DA52D7923F58}" destId="{F7F22B3F-7BC9-4061-8F01-6D08BBD8AA67}" srcOrd="2" destOrd="0" presId="urn:microsoft.com/office/officeart/2005/8/layout/orgChart1"/>
    <dgm:cxn modelId="{BE540D7C-43EA-4FC2-B40D-CE7F4DD231F7}" type="presParOf" srcId="{A0387A2F-E706-40CC-B999-DA52D7923F58}" destId="{54935EA8-1632-46B7-A4D5-4B1C1C1D7537}" srcOrd="3" destOrd="0" presId="urn:microsoft.com/office/officeart/2005/8/layout/orgChart1"/>
    <dgm:cxn modelId="{565DA0A3-9CB1-4299-8061-C4ADEC1805D6}" type="presParOf" srcId="{54935EA8-1632-46B7-A4D5-4B1C1C1D7537}" destId="{FC970A15-D7F0-4CE8-900F-E37D4090901B}" srcOrd="0" destOrd="0" presId="urn:microsoft.com/office/officeart/2005/8/layout/orgChart1"/>
    <dgm:cxn modelId="{3B8852D0-904D-4A2F-9004-D618514FE96F}" type="presParOf" srcId="{FC970A15-D7F0-4CE8-900F-E37D4090901B}" destId="{C7267240-91B5-408F-AE3F-9627B47BE0A5}" srcOrd="0" destOrd="0" presId="urn:microsoft.com/office/officeart/2005/8/layout/orgChart1"/>
    <dgm:cxn modelId="{A1CF8784-2DA6-477E-81DA-03AFDCE88BBA}" type="presParOf" srcId="{FC970A15-D7F0-4CE8-900F-E37D4090901B}" destId="{378B51F9-B7A4-468F-B601-1E3F07A67CDD}" srcOrd="1" destOrd="0" presId="urn:microsoft.com/office/officeart/2005/8/layout/orgChart1"/>
    <dgm:cxn modelId="{F5FB80BC-CBB3-4E0E-A1E1-DF67BE27236E}" type="presParOf" srcId="{54935EA8-1632-46B7-A4D5-4B1C1C1D7537}" destId="{B734D66B-52FD-4CCF-8F41-9391A9046ECB}" srcOrd="1" destOrd="0" presId="urn:microsoft.com/office/officeart/2005/8/layout/orgChart1"/>
    <dgm:cxn modelId="{B29B2EC6-5387-4A79-85B8-46070BB45215}" type="presParOf" srcId="{B734D66B-52FD-4CCF-8F41-9391A9046ECB}" destId="{C71DDC04-8442-48C9-AFB0-55FEFF2F7C22}" srcOrd="0" destOrd="0" presId="urn:microsoft.com/office/officeart/2005/8/layout/orgChart1"/>
    <dgm:cxn modelId="{05DF4031-C23E-4CF5-A78A-EF65581591B9}" type="presParOf" srcId="{B734D66B-52FD-4CCF-8F41-9391A9046ECB}" destId="{C3BEED6D-FCDD-44E4-A69E-E5DD289CD078}" srcOrd="1" destOrd="0" presId="urn:microsoft.com/office/officeart/2005/8/layout/orgChart1"/>
    <dgm:cxn modelId="{67DE6D1D-3B67-4DBA-91C6-CA6EEACE9F2A}" type="presParOf" srcId="{C3BEED6D-FCDD-44E4-A69E-E5DD289CD078}" destId="{8E74FB48-35CF-4FAF-8223-F08699E37F7C}" srcOrd="0" destOrd="0" presId="urn:microsoft.com/office/officeart/2005/8/layout/orgChart1"/>
    <dgm:cxn modelId="{D46C9253-60CE-4BA0-A636-1FC7DEC46F59}" type="presParOf" srcId="{8E74FB48-35CF-4FAF-8223-F08699E37F7C}" destId="{8E6735F3-174D-4092-AB1A-A7A92F0CB922}" srcOrd="0" destOrd="0" presId="urn:microsoft.com/office/officeart/2005/8/layout/orgChart1"/>
    <dgm:cxn modelId="{FD66754E-8866-4A6A-ABD0-B00F9CC9555B}" type="presParOf" srcId="{8E74FB48-35CF-4FAF-8223-F08699E37F7C}" destId="{E354D681-DD97-4AED-90A2-8D303CF954D1}" srcOrd="1" destOrd="0" presId="urn:microsoft.com/office/officeart/2005/8/layout/orgChart1"/>
    <dgm:cxn modelId="{CB509200-7779-4645-99D9-8F5708F3358D}" type="presParOf" srcId="{C3BEED6D-FCDD-44E4-A69E-E5DD289CD078}" destId="{5CB0B0EF-F358-496D-8271-4BA67A1F832A}" srcOrd="1" destOrd="0" presId="urn:microsoft.com/office/officeart/2005/8/layout/orgChart1"/>
    <dgm:cxn modelId="{01D92D09-5D6A-4C48-8CC2-CFE1FBDDF6B7}" type="presParOf" srcId="{C3BEED6D-FCDD-44E4-A69E-E5DD289CD078}" destId="{6DF3ED0B-3E93-4753-8C9E-51E8EA6F63B4}" srcOrd="2" destOrd="0" presId="urn:microsoft.com/office/officeart/2005/8/layout/orgChart1"/>
    <dgm:cxn modelId="{1E157849-2B9C-4EA1-ABDE-93D1330F28AD}" type="presParOf" srcId="{B734D66B-52FD-4CCF-8F41-9391A9046ECB}" destId="{895201AC-BA00-40F4-9CF4-101B101C78C9}" srcOrd="2" destOrd="0" presId="urn:microsoft.com/office/officeart/2005/8/layout/orgChart1"/>
    <dgm:cxn modelId="{2BF3A3A5-74A0-4973-A1FB-355A47E7A47A}" type="presParOf" srcId="{B734D66B-52FD-4CCF-8F41-9391A9046ECB}" destId="{D5DDDFBB-25D0-42BB-96E3-418BF7D4B71D}" srcOrd="3" destOrd="0" presId="urn:microsoft.com/office/officeart/2005/8/layout/orgChart1"/>
    <dgm:cxn modelId="{20F77777-224A-496D-AA34-174CAAEF855F}" type="presParOf" srcId="{D5DDDFBB-25D0-42BB-96E3-418BF7D4B71D}" destId="{BE47868F-48DA-41CF-B75F-EEEAB8199668}" srcOrd="0" destOrd="0" presId="urn:microsoft.com/office/officeart/2005/8/layout/orgChart1"/>
    <dgm:cxn modelId="{91F6F3AB-1942-4645-8569-D02CE4AF82B3}" type="presParOf" srcId="{BE47868F-48DA-41CF-B75F-EEEAB8199668}" destId="{766C7B8E-84B2-4CB5-A0BA-F858BB240CDA}" srcOrd="0" destOrd="0" presId="urn:microsoft.com/office/officeart/2005/8/layout/orgChart1"/>
    <dgm:cxn modelId="{77BC34DC-FE3C-4472-A04D-69083C4C2009}" type="presParOf" srcId="{BE47868F-48DA-41CF-B75F-EEEAB8199668}" destId="{44F3CA90-1D41-4489-A8F9-0D2BF862CD06}" srcOrd="1" destOrd="0" presId="urn:microsoft.com/office/officeart/2005/8/layout/orgChart1"/>
    <dgm:cxn modelId="{D1780961-DCE4-4314-8D62-F2B05F64F334}" type="presParOf" srcId="{D5DDDFBB-25D0-42BB-96E3-418BF7D4B71D}" destId="{85E89439-9136-4FE8-BA00-2CAFE919D6C7}" srcOrd="1" destOrd="0" presId="urn:microsoft.com/office/officeart/2005/8/layout/orgChart1"/>
    <dgm:cxn modelId="{134F8B50-836C-4878-B6F2-9B4D2A4E2715}" type="presParOf" srcId="{D5DDDFBB-25D0-42BB-96E3-418BF7D4B71D}" destId="{F71B46CA-0FB9-4BCD-8F42-69C9E1BD8241}" srcOrd="2" destOrd="0" presId="urn:microsoft.com/office/officeart/2005/8/layout/orgChart1"/>
    <dgm:cxn modelId="{923FEB92-53F7-4E6A-84C4-13CF77D7CD80}" type="presParOf" srcId="{B734D66B-52FD-4CCF-8F41-9391A9046ECB}" destId="{BF06B5FD-5719-46F5-9929-E505FE6AF4D2}" srcOrd="4" destOrd="0" presId="urn:microsoft.com/office/officeart/2005/8/layout/orgChart1"/>
    <dgm:cxn modelId="{E50982DF-9E42-49B7-A25A-7D0CB808779F}" type="presParOf" srcId="{B734D66B-52FD-4CCF-8F41-9391A9046ECB}" destId="{00346614-4D5C-4445-A600-757A81227645}" srcOrd="5" destOrd="0" presId="urn:microsoft.com/office/officeart/2005/8/layout/orgChart1"/>
    <dgm:cxn modelId="{C4BD937E-26E5-4144-AAB4-286131D2C1F0}" type="presParOf" srcId="{00346614-4D5C-4445-A600-757A81227645}" destId="{154DA019-F465-4614-B32F-2F06FA6ABF0A}" srcOrd="0" destOrd="0" presId="urn:microsoft.com/office/officeart/2005/8/layout/orgChart1"/>
    <dgm:cxn modelId="{F25D2D7A-7AEB-49DB-AB8E-5D18064FB8CF}" type="presParOf" srcId="{154DA019-F465-4614-B32F-2F06FA6ABF0A}" destId="{E2220CB3-C4EE-44AE-BE5F-8262F70FD92F}" srcOrd="0" destOrd="0" presId="urn:microsoft.com/office/officeart/2005/8/layout/orgChart1"/>
    <dgm:cxn modelId="{6A46D3C4-1787-478F-A004-A8C953E8BC64}" type="presParOf" srcId="{154DA019-F465-4614-B32F-2F06FA6ABF0A}" destId="{FD9E9DB7-EA5C-4694-8D30-229BBD5FE282}" srcOrd="1" destOrd="0" presId="urn:microsoft.com/office/officeart/2005/8/layout/orgChart1"/>
    <dgm:cxn modelId="{DC9B2F72-C3FE-4E80-899E-3462AC6ED3A5}" type="presParOf" srcId="{00346614-4D5C-4445-A600-757A81227645}" destId="{0F828C6C-DEE2-461E-BAED-46DD47396089}" srcOrd="1" destOrd="0" presId="urn:microsoft.com/office/officeart/2005/8/layout/orgChart1"/>
    <dgm:cxn modelId="{862024F1-1B61-4F10-9AE9-DE6337C980BE}" type="presParOf" srcId="{00346614-4D5C-4445-A600-757A81227645}" destId="{A1BA334A-A11C-47E9-A527-BB68CE846DE4}" srcOrd="2" destOrd="0" presId="urn:microsoft.com/office/officeart/2005/8/layout/orgChart1"/>
    <dgm:cxn modelId="{FDF03485-F7AE-4234-9C76-0B39DD41784C}" type="presParOf" srcId="{B734D66B-52FD-4CCF-8F41-9391A9046ECB}" destId="{C18C1CE4-8891-4782-9FA2-5ED12C20F8B3}" srcOrd="6" destOrd="0" presId="urn:microsoft.com/office/officeart/2005/8/layout/orgChart1"/>
    <dgm:cxn modelId="{62414B1D-638C-4E25-8741-976DF314C4FB}" type="presParOf" srcId="{B734D66B-52FD-4CCF-8F41-9391A9046ECB}" destId="{CB99BB30-95BA-45F7-8336-5F4A37FC10AE}" srcOrd="7" destOrd="0" presId="urn:microsoft.com/office/officeart/2005/8/layout/orgChart1"/>
    <dgm:cxn modelId="{38713248-CD4A-4E12-A405-9B6B0A6CEE58}" type="presParOf" srcId="{CB99BB30-95BA-45F7-8336-5F4A37FC10AE}" destId="{7DEA2F07-8A51-4C90-97A7-60C1895CB194}" srcOrd="0" destOrd="0" presId="urn:microsoft.com/office/officeart/2005/8/layout/orgChart1"/>
    <dgm:cxn modelId="{3C5BF1C4-6EFF-4B96-98EE-8FA92F080846}" type="presParOf" srcId="{7DEA2F07-8A51-4C90-97A7-60C1895CB194}" destId="{996E7E2F-A0C6-4491-AEEB-091E5C69BD7B}" srcOrd="0" destOrd="0" presId="urn:microsoft.com/office/officeart/2005/8/layout/orgChart1"/>
    <dgm:cxn modelId="{B26CDA1A-E5C3-48F3-881D-8D65D1CA2991}" type="presParOf" srcId="{7DEA2F07-8A51-4C90-97A7-60C1895CB194}" destId="{0A132528-BD81-4155-821F-94B2F50D7CB6}" srcOrd="1" destOrd="0" presId="urn:microsoft.com/office/officeart/2005/8/layout/orgChart1"/>
    <dgm:cxn modelId="{0CEDF145-C98E-43C0-BFBE-DF181A34FE3F}" type="presParOf" srcId="{CB99BB30-95BA-45F7-8336-5F4A37FC10AE}" destId="{1435569A-9873-4428-B223-17DC070E4C77}" srcOrd="1" destOrd="0" presId="urn:microsoft.com/office/officeart/2005/8/layout/orgChart1"/>
    <dgm:cxn modelId="{9C9C2A88-1FB7-494C-8268-9BC7596907B4}" type="presParOf" srcId="{CB99BB30-95BA-45F7-8336-5F4A37FC10AE}" destId="{A43492A8-9278-478A-B40A-EF28D22E247A}" srcOrd="2" destOrd="0" presId="urn:microsoft.com/office/officeart/2005/8/layout/orgChart1"/>
    <dgm:cxn modelId="{3F67902C-E545-46DE-8D48-A23AB9EF642E}" type="presParOf" srcId="{B734D66B-52FD-4CCF-8F41-9391A9046ECB}" destId="{4FB2AE29-9DAB-4030-9FB1-46556B263261}" srcOrd="8" destOrd="0" presId="urn:microsoft.com/office/officeart/2005/8/layout/orgChart1"/>
    <dgm:cxn modelId="{3F9376C9-C544-4CFD-A476-B14C9AFD3249}" type="presParOf" srcId="{B734D66B-52FD-4CCF-8F41-9391A9046ECB}" destId="{70C5CCE1-B4FF-4B42-B1C8-8D71497D87A5}" srcOrd="9" destOrd="0" presId="urn:microsoft.com/office/officeart/2005/8/layout/orgChart1"/>
    <dgm:cxn modelId="{7F5E569A-42CD-4AA8-9598-1973CB803686}" type="presParOf" srcId="{70C5CCE1-B4FF-4B42-B1C8-8D71497D87A5}" destId="{70EB9FB4-5955-4722-B915-AA97B09FD535}" srcOrd="0" destOrd="0" presId="urn:microsoft.com/office/officeart/2005/8/layout/orgChart1"/>
    <dgm:cxn modelId="{B81EF3CB-B775-43EF-BB00-8569E1A8D8CB}" type="presParOf" srcId="{70EB9FB4-5955-4722-B915-AA97B09FD535}" destId="{244D7ABF-44B5-42CC-99E5-67289E78B354}" srcOrd="0" destOrd="0" presId="urn:microsoft.com/office/officeart/2005/8/layout/orgChart1"/>
    <dgm:cxn modelId="{84DCECAD-E856-4B30-B901-74B609904A38}" type="presParOf" srcId="{70EB9FB4-5955-4722-B915-AA97B09FD535}" destId="{089CFE00-C2D5-4574-8627-8EC8BDAE1D0C}" srcOrd="1" destOrd="0" presId="urn:microsoft.com/office/officeart/2005/8/layout/orgChart1"/>
    <dgm:cxn modelId="{F93D3849-AD8E-494E-9AE3-44EC7FA27827}" type="presParOf" srcId="{70C5CCE1-B4FF-4B42-B1C8-8D71497D87A5}" destId="{56BDC308-9C6D-40D5-B5BF-51EB2F8994BF}" srcOrd="1" destOrd="0" presId="urn:microsoft.com/office/officeart/2005/8/layout/orgChart1"/>
    <dgm:cxn modelId="{3EAD2752-EDCF-4721-A65B-16E62D3E618D}" type="presParOf" srcId="{70C5CCE1-B4FF-4B42-B1C8-8D71497D87A5}" destId="{F9F846EF-3C76-4901-A8EF-5C5A67597915}" srcOrd="2" destOrd="0" presId="urn:microsoft.com/office/officeart/2005/8/layout/orgChart1"/>
    <dgm:cxn modelId="{38604CE7-25F6-4100-ADC9-5D6561DB379F}" type="presParOf" srcId="{B734D66B-52FD-4CCF-8F41-9391A9046ECB}" destId="{E0C3AD09-644B-4BA7-8B7C-A2A364A3DF90}" srcOrd="10" destOrd="0" presId="urn:microsoft.com/office/officeart/2005/8/layout/orgChart1"/>
    <dgm:cxn modelId="{B19B9A55-CE5F-4622-B9D0-6AE3F634DD5C}" type="presParOf" srcId="{B734D66B-52FD-4CCF-8F41-9391A9046ECB}" destId="{901830FA-9CFC-4DEF-87C6-DC7C861DEC4C}" srcOrd="11" destOrd="0" presId="urn:microsoft.com/office/officeart/2005/8/layout/orgChart1"/>
    <dgm:cxn modelId="{FDA385B6-9AED-4758-91E8-2C08CA4807BE}" type="presParOf" srcId="{901830FA-9CFC-4DEF-87C6-DC7C861DEC4C}" destId="{772F46A7-75A7-4BE5-8E33-1F788F1723A9}" srcOrd="0" destOrd="0" presId="urn:microsoft.com/office/officeart/2005/8/layout/orgChart1"/>
    <dgm:cxn modelId="{769C9D3F-D1CC-4F2F-ADE7-7688FBC58801}" type="presParOf" srcId="{772F46A7-75A7-4BE5-8E33-1F788F1723A9}" destId="{91D3D918-D0B0-4F74-B0FA-6D1DB2BA6835}" srcOrd="0" destOrd="0" presId="urn:microsoft.com/office/officeart/2005/8/layout/orgChart1"/>
    <dgm:cxn modelId="{7C93930F-A97D-4CC9-8614-79D78A041AF3}" type="presParOf" srcId="{772F46A7-75A7-4BE5-8E33-1F788F1723A9}" destId="{A947BEE1-3C6A-4839-B294-8AB96709443C}" srcOrd="1" destOrd="0" presId="urn:microsoft.com/office/officeart/2005/8/layout/orgChart1"/>
    <dgm:cxn modelId="{230F450E-E5BE-4860-A013-3F10A4FA4FD0}" type="presParOf" srcId="{901830FA-9CFC-4DEF-87C6-DC7C861DEC4C}" destId="{8E52810D-8620-487C-AE28-6AB9FDD273C3}" srcOrd="1" destOrd="0" presId="urn:microsoft.com/office/officeart/2005/8/layout/orgChart1"/>
    <dgm:cxn modelId="{E364159D-096C-490F-B295-85A60EDECA03}" type="presParOf" srcId="{901830FA-9CFC-4DEF-87C6-DC7C861DEC4C}" destId="{6F7517AF-3829-41B4-95A1-4C0397E5CAE4}" srcOrd="2" destOrd="0" presId="urn:microsoft.com/office/officeart/2005/8/layout/orgChart1"/>
    <dgm:cxn modelId="{39756E4A-1861-47BD-867C-76587B4C035E}" type="presParOf" srcId="{54935EA8-1632-46B7-A4D5-4B1C1C1D7537}" destId="{A95A960E-4FCD-48C6-B6E0-B56D107D0436}" srcOrd="2" destOrd="0" presId="urn:microsoft.com/office/officeart/2005/8/layout/orgChart1"/>
    <dgm:cxn modelId="{61C1D1C4-E94E-404D-93EB-E8959A618DD7}" type="presParOf" srcId="{A3A488E7-4A74-443E-9FC1-5926AAA0C8A8}" destId="{F79AFFFF-61B2-4890-A4C2-73A26DD19C7E}" srcOrd="2" destOrd="0" presId="urn:microsoft.com/office/officeart/2005/8/layout/orgChart1"/>
    <dgm:cxn modelId="{1D4F556D-D89A-42FA-8C24-BF103A51BADC}" type="presParOf" srcId="{38470106-C978-43E5-99DF-372CB72D9C6B}" destId="{1334821B-462B-4D7C-9F87-DAA3A84FB898}" srcOrd="4" destOrd="0" presId="urn:microsoft.com/office/officeart/2005/8/layout/orgChart1"/>
    <dgm:cxn modelId="{2502573B-B1E9-4465-B289-3D110A1924EE}" type="presParOf" srcId="{38470106-C978-43E5-99DF-372CB72D9C6B}" destId="{E13A04CF-619F-4F78-881C-0EE3DF4F8076}" srcOrd="5" destOrd="0" presId="urn:microsoft.com/office/officeart/2005/8/layout/orgChart1"/>
    <dgm:cxn modelId="{8406014A-E5A0-445B-B6B7-70E6660266D7}" type="presParOf" srcId="{E13A04CF-619F-4F78-881C-0EE3DF4F8076}" destId="{189DF1CC-81DE-405B-936C-98B017282F0A}" srcOrd="0" destOrd="0" presId="urn:microsoft.com/office/officeart/2005/8/layout/orgChart1"/>
    <dgm:cxn modelId="{A331E6DC-00D3-41A0-93EB-4BA44E38FDCC}" type="presParOf" srcId="{189DF1CC-81DE-405B-936C-98B017282F0A}" destId="{7597636F-A5CF-426C-B8A0-4904EEED4FA9}" srcOrd="0" destOrd="0" presId="urn:microsoft.com/office/officeart/2005/8/layout/orgChart1"/>
    <dgm:cxn modelId="{CCF93C05-5720-4E06-BE35-3C8C6E21227A}" type="presParOf" srcId="{189DF1CC-81DE-405B-936C-98B017282F0A}" destId="{F766CDDF-FE69-4AAF-8C49-FED8B18EC6A4}" srcOrd="1" destOrd="0" presId="urn:microsoft.com/office/officeart/2005/8/layout/orgChart1"/>
    <dgm:cxn modelId="{199991A9-D08B-4CDA-8150-80F500660608}" type="presParOf" srcId="{E13A04CF-619F-4F78-881C-0EE3DF4F8076}" destId="{0235A582-074D-422E-99B5-D6E73350093C}" srcOrd="1" destOrd="0" presId="urn:microsoft.com/office/officeart/2005/8/layout/orgChart1"/>
    <dgm:cxn modelId="{17CC2DA7-FA10-40F9-BDDB-33A175762C59}" type="presParOf" srcId="{E13A04CF-619F-4F78-881C-0EE3DF4F8076}" destId="{C13BAD57-8344-48D1-AB56-19CCDDACF530}" srcOrd="2" destOrd="0" presId="urn:microsoft.com/office/officeart/2005/8/layout/orgChart1"/>
    <dgm:cxn modelId="{B2CD9991-E6BF-4E8E-9E57-AE02D6E60645}" type="presParOf" srcId="{6E666A93-FF9E-4AB5-A77F-D04F50A7BB1D}" destId="{FA1B87DC-973C-4DB9-B09A-D25ACC082932}" srcOrd="2" destOrd="0" presId="urn:microsoft.com/office/officeart/2005/8/layout/orgChart1"/>
    <dgm:cxn modelId="{DA9EF426-4848-419E-9F43-F64F4744891E}" type="presParOf" srcId="{0EB78C6B-25D8-45C0-A1E7-9576EBA40845}" destId="{754A0C3C-09B7-4B7A-B892-C83331E8E2D7}"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CA7CA0D-0BE1-4436-AF23-7110EB736738}" type="doc">
      <dgm:prSet loTypeId="urn:microsoft.com/office/officeart/2005/8/layout/orgChart1" loCatId="hierarchy" qsTypeId="urn:microsoft.com/office/officeart/2005/8/quickstyle/simple4" qsCatId="simple" csTypeId="urn:microsoft.com/office/officeart/2005/8/colors/colorful2" csCatId="colorful" phldr="1"/>
      <dgm:spPr/>
      <dgm:t>
        <a:bodyPr/>
        <a:lstStyle/>
        <a:p>
          <a:endParaRPr lang="en-US"/>
        </a:p>
      </dgm:t>
    </dgm:pt>
    <dgm:pt modelId="{D3890A23-EEC8-4E7E-9CCB-896C94E4213F}">
      <dgm:prSet phldrT="[Text]" custT="1"/>
      <dgm:spPr/>
      <dgm:t>
        <a:bodyPr/>
        <a:lstStyle/>
        <a:p>
          <a:r>
            <a:rPr lang="en-US" sz="2000" dirty="0"/>
            <a:t>Artificial Neural Networks</a:t>
          </a:r>
        </a:p>
      </dgm:t>
    </dgm:pt>
    <dgm:pt modelId="{42C338D3-3266-4674-9FEC-D247693F2CD9}" type="parTrans" cxnId="{F482A709-C053-443F-8E32-EA1F6BCAE248}">
      <dgm:prSet/>
      <dgm:spPr/>
      <dgm:t>
        <a:bodyPr/>
        <a:lstStyle/>
        <a:p>
          <a:endParaRPr lang="en-US" sz="1200"/>
        </a:p>
      </dgm:t>
    </dgm:pt>
    <dgm:pt modelId="{FC789432-7EFD-41A9-AE36-23E3F465E35F}" type="sibTrans" cxnId="{F482A709-C053-443F-8E32-EA1F6BCAE248}">
      <dgm:prSet/>
      <dgm:spPr/>
      <dgm:t>
        <a:bodyPr/>
        <a:lstStyle/>
        <a:p>
          <a:endParaRPr lang="en-US" sz="1200"/>
        </a:p>
      </dgm:t>
    </dgm:pt>
    <dgm:pt modelId="{73751A1C-0D68-44C1-A0F1-F89D18B0D38E}" type="asst">
      <dgm:prSet phldrT="[Text]" custT="1"/>
      <dgm:spPr/>
      <dgm:t>
        <a:bodyPr/>
        <a:lstStyle/>
        <a:p>
          <a:r>
            <a:rPr lang="en-US" sz="2000" dirty="0"/>
            <a:t>Deep NN</a:t>
          </a:r>
        </a:p>
      </dgm:t>
    </dgm:pt>
    <dgm:pt modelId="{6E99A1EE-CF9E-48AB-B087-2F941859EC38}" type="parTrans" cxnId="{FB465478-F56D-4A94-9DA8-196B904F4750}">
      <dgm:prSet/>
      <dgm:spPr/>
      <dgm:t>
        <a:bodyPr/>
        <a:lstStyle/>
        <a:p>
          <a:endParaRPr lang="en-US" sz="1200"/>
        </a:p>
      </dgm:t>
    </dgm:pt>
    <dgm:pt modelId="{F5485F6B-B66D-48D5-A125-44DC04A71B98}" type="sibTrans" cxnId="{FB465478-F56D-4A94-9DA8-196B904F4750}">
      <dgm:prSet/>
      <dgm:spPr/>
      <dgm:t>
        <a:bodyPr/>
        <a:lstStyle/>
        <a:p>
          <a:endParaRPr lang="en-US" sz="1200"/>
        </a:p>
      </dgm:t>
    </dgm:pt>
    <dgm:pt modelId="{6B6452F5-295C-48B4-AA12-C9E810831C87}" type="asst">
      <dgm:prSet phldrT="[Text]" custT="1"/>
      <dgm:spPr/>
      <dgm:t>
        <a:bodyPr/>
        <a:lstStyle/>
        <a:p>
          <a:r>
            <a:rPr lang="en-US" sz="2000" dirty="0"/>
            <a:t>Convolutional NN</a:t>
          </a:r>
        </a:p>
      </dgm:t>
    </dgm:pt>
    <dgm:pt modelId="{EE2DF023-08A6-4D2D-BE40-4AFDC00D871F}" type="parTrans" cxnId="{71299997-C366-4250-8C0D-CECD859BD808}">
      <dgm:prSet/>
      <dgm:spPr/>
      <dgm:t>
        <a:bodyPr/>
        <a:lstStyle/>
        <a:p>
          <a:endParaRPr lang="en-US" sz="1200"/>
        </a:p>
      </dgm:t>
    </dgm:pt>
    <dgm:pt modelId="{1F27FD0B-A6F6-47CC-A743-D25D87CFD5F3}" type="sibTrans" cxnId="{71299997-C366-4250-8C0D-CECD859BD808}">
      <dgm:prSet/>
      <dgm:spPr/>
      <dgm:t>
        <a:bodyPr/>
        <a:lstStyle/>
        <a:p>
          <a:endParaRPr lang="en-US" sz="1200"/>
        </a:p>
      </dgm:t>
    </dgm:pt>
    <dgm:pt modelId="{F2526C3D-C869-4FF0-9BE7-141CD8C19BBF}" type="asst">
      <dgm:prSet phldrT="[Text]" custT="1"/>
      <dgm:spPr/>
      <dgm:t>
        <a:bodyPr/>
        <a:lstStyle/>
        <a:p>
          <a:r>
            <a:rPr lang="en-US" sz="2000" dirty="0"/>
            <a:t>Recurrent NN</a:t>
          </a:r>
        </a:p>
      </dgm:t>
    </dgm:pt>
    <dgm:pt modelId="{B0F528B1-B976-4B04-9609-5A998BFFE284}" type="parTrans" cxnId="{87D38A00-9E58-4482-A6A2-A9609BD4FD11}">
      <dgm:prSet/>
      <dgm:spPr/>
      <dgm:t>
        <a:bodyPr/>
        <a:lstStyle/>
        <a:p>
          <a:endParaRPr lang="en-US" sz="1200"/>
        </a:p>
      </dgm:t>
    </dgm:pt>
    <dgm:pt modelId="{EFE3D8A3-F47D-4737-93CC-5D43413A8EAC}" type="sibTrans" cxnId="{87D38A00-9E58-4482-A6A2-A9609BD4FD11}">
      <dgm:prSet/>
      <dgm:spPr/>
      <dgm:t>
        <a:bodyPr/>
        <a:lstStyle/>
        <a:p>
          <a:endParaRPr lang="en-US" sz="1200"/>
        </a:p>
      </dgm:t>
    </dgm:pt>
    <dgm:pt modelId="{0E079E7C-5C18-46F6-8A23-B9D410C4F4C5}" type="asst">
      <dgm:prSet phldrT="[Text]" custT="1"/>
      <dgm:spPr/>
      <dgm:t>
        <a:bodyPr/>
        <a:lstStyle/>
        <a:p>
          <a:r>
            <a:rPr lang="en-US" sz="2000" dirty="0"/>
            <a:t>Generative Adversarial Network</a:t>
          </a:r>
        </a:p>
      </dgm:t>
    </dgm:pt>
    <dgm:pt modelId="{08EA93FA-FBF6-428A-95F8-DB9F68000163}" type="parTrans" cxnId="{40DA5EDB-634F-461A-BC3D-2FE3E865911C}">
      <dgm:prSet/>
      <dgm:spPr/>
      <dgm:t>
        <a:bodyPr/>
        <a:lstStyle/>
        <a:p>
          <a:endParaRPr lang="en-US" sz="1200"/>
        </a:p>
      </dgm:t>
    </dgm:pt>
    <dgm:pt modelId="{30C34C9A-88C9-45A8-BF80-29ABEA9C3AED}" type="sibTrans" cxnId="{40DA5EDB-634F-461A-BC3D-2FE3E865911C}">
      <dgm:prSet/>
      <dgm:spPr/>
      <dgm:t>
        <a:bodyPr/>
        <a:lstStyle/>
        <a:p>
          <a:endParaRPr lang="en-US" sz="1200"/>
        </a:p>
      </dgm:t>
    </dgm:pt>
    <dgm:pt modelId="{9DE4D078-C446-4C30-B2A2-791E53CD4337}" type="asst">
      <dgm:prSet phldrT="[Text]" custT="1"/>
      <dgm:spPr/>
      <dgm:t>
        <a:bodyPr/>
        <a:lstStyle/>
        <a:p>
          <a:r>
            <a:rPr lang="en-US" sz="2000" dirty="0"/>
            <a:t>Long Short-term Memory LSTM</a:t>
          </a:r>
        </a:p>
      </dgm:t>
    </dgm:pt>
    <dgm:pt modelId="{7225B8A6-1F5D-4458-A24E-0439185B2C0D}" type="parTrans" cxnId="{97A7C63E-00BF-4C2D-8B27-CAA32CB6FD9E}">
      <dgm:prSet/>
      <dgm:spPr/>
      <dgm:t>
        <a:bodyPr/>
        <a:lstStyle/>
        <a:p>
          <a:endParaRPr lang="en-US" sz="1600"/>
        </a:p>
      </dgm:t>
    </dgm:pt>
    <dgm:pt modelId="{0BA89498-5B0C-4491-B75C-5E32831DF401}" type="sibTrans" cxnId="{97A7C63E-00BF-4C2D-8B27-CAA32CB6FD9E}">
      <dgm:prSet/>
      <dgm:spPr/>
      <dgm:t>
        <a:bodyPr/>
        <a:lstStyle/>
        <a:p>
          <a:endParaRPr lang="en-US" sz="1600"/>
        </a:p>
      </dgm:t>
    </dgm:pt>
    <dgm:pt modelId="{0BFD0817-F037-4369-8E59-CE79C6607E00}" type="asst">
      <dgm:prSet phldrT="[Text]" custT="1"/>
      <dgm:spPr/>
      <dgm:t>
        <a:bodyPr/>
        <a:lstStyle/>
        <a:p>
          <a:r>
            <a:rPr lang="en-US" sz="2000" dirty="0"/>
            <a:t>Autoencoders</a:t>
          </a:r>
        </a:p>
      </dgm:t>
    </dgm:pt>
    <dgm:pt modelId="{CD862D51-1DF9-448B-A72E-5EB3121FFE84}" type="parTrans" cxnId="{60EE8C52-11D2-467B-B9A7-300958C0B85F}">
      <dgm:prSet/>
      <dgm:spPr/>
      <dgm:t>
        <a:bodyPr/>
        <a:lstStyle/>
        <a:p>
          <a:endParaRPr lang="en-US" sz="1600"/>
        </a:p>
      </dgm:t>
    </dgm:pt>
    <dgm:pt modelId="{87BEE194-08A2-44A4-A07F-A3D6D600EC6C}" type="sibTrans" cxnId="{60EE8C52-11D2-467B-B9A7-300958C0B85F}">
      <dgm:prSet/>
      <dgm:spPr/>
      <dgm:t>
        <a:bodyPr/>
        <a:lstStyle/>
        <a:p>
          <a:endParaRPr lang="en-US" sz="1600"/>
        </a:p>
      </dgm:t>
    </dgm:pt>
    <dgm:pt modelId="{AFAE69CB-94E3-4BC2-9459-E6F82B72D084}" type="asst">
      <dgm:prSet phldrT="[Text]" custT="1"/>
      <dgm:spPr/>
      <dgm:t>
        <a:bodyPr/>
        <a:lstStyle/>
        <a:p>
          <a:r>
            <a:rPr lang="en-US" sz="2000" dirty="0"/>
            <a:t>Transformers</a:t>
          </a:r>
        </a:p>
      </dgm:t>
    </dgm:pt>
    <dgm:pt modelId="{84674364-47B8-403F-84C4-328A323D4B1F}" type="parTrans" cxnId="{06E7892D-D76C-4098-A964-E840EDF46FC8}">
      <dgm:prSet/>
      <dgm:spPr/>
      <dgm:t>
        <a:bodyPr/>
        <a:lstStyle/>
        <a:p>
          <a:endParaRPr lang="en-US" sz="1600"/>
        </a:p>
      </dgm:t>
    </dgm:pt>
    <dgm:pt modelId="{EF4ADFB2-3FBD-4D65-B357-1371D10B9D87}" type="sibTrans" cxnId="{06E7892D-D76C-4098-A964-E840EDF46FC8}">
      <dgm:prSet/>
      <dgm:spPr/>
      <dgm:t>
        <a:bodyPr/>
        <a:lstStyle/>
        <a:p>
          <a:endParaRPr lang="en-US" sz="1600"/>
        </a:p>
      </dgm:t>
    </dgm:pt>
    <dgm:pt modelId="{DE34D10F-5AB7-4409-B807-E17076A6B286}" type="pres">
      <dgm:prSet presAssocID="{ACA7CA0D-0BE1-4436-AF23-7110EB736738}" presName="hierChild1" presStyleCnt="0">
        <dgm:presLayoutVars>
          <dgm:orgChart val="1"/>
          <dgm:chPref val="1"/>
          <dgm:dir/>
          <dgm:animOne val="branch"/>
          <dgm:animLvl val="lvl"/>
          <dgm:resizeHandles/>
        </dgm:presLayoutVars>
      </dgm:prSet>
      <dgm:spPr/>
    </dgm:pt>
    <dgm:pt modelId="{8A17E619-E39F-4669-B102-2B42E195E4ED}" type="pres">
      <dgm:prSet presAssocID="{D3890A23-EEC8-4E7E-9CCB-896C94E4213F}" presName="hierRoot1" presStyleCnt="0">
        <dgm:presLayoutVars>
          <dgm:hierBranch val="init"/>
        </dgm:presLayoutVars>
      </dgm:prSet>
      <dgm:spPr/>
    </dgm:pt>
    <dgm:pt modelId="{5659FD8C-6170-4162-9A6A-483C6FF44B59}" type="pres">
      <dgm:prSet presAssocID="{D3890A23-EEC8-4E7E-9CCB-896C94E4213F}" presName="rootComposite1" presStyleCnt="0"/>
      <dgm:spPr/>
    </dgm:pt>
    <dgm:pt modelId="{369A87F1-7D6D-4F2A-AB76-BBA46227449B}" type="pres">
      <dgm:prSet presAssocID="{D3890A23-EEC8-4E7E-9CCB-896C94E4213F}" presName="rootText1" presStyleLbl="node0" presStyleIdx="0" presStyleCnt="1">
        <dgm:presLayoutVars>
          <dgm:chPref val="3"/>
        </dgm:presLayoutVars>
      </dgm:prSet>
      <dgm:spPr/>
    </dgm:pt>
    <dgm:pt modelId="{8B85AFF3-A37E-4E7C-B952-3A58D254286C}" type="pres">
      <dgm:prSet presAssocID="{D3890A23-EEC8-4E7E-9CCB-896C94E4213F}" presName="rootConnector1" presStyleLbl="node1" presStyleIdx="0" presStyleCnt="0"/>
      <dgm:spPr/>
    </dgm:pt>
    <dgm:pt modelId="{776A1F56-8637-429B-9AA6-434C20B02938}" type="pres">
      <dgm:prSet presAssocID="{D3890A23-EEC8-4E7E-9CCB-896C94E4213F}" presName="hierChild2" presStyleCnt="0"/>
      <dgm:spPr/>
    </dgm:pt>
    <dgm:pt modelId="{C28F7430-9EC2-4725-B385-26D7B03CDA30}" type="pres">
      <dgm:prSet presAssocID="{D3890A23-EEC8-4E7E-9CCB-896C94E4213F}" presName="hierChild3" presStyleCnt="0"/>
      <dgm:spPr/>
    </dgm:pt>
    <dgm:pt modelId="{276630F1-BB8F-4A6F-ABFB-89AE1F7ED1D7}" type="pres">
      <dgm:prSet presAssocID="{6E99A1EE-CF9E-48AB-B087-2F941859EC38}" presName="Name111" presStyleLbl="parChTrans1D2" presStyleIdx="0" presStyleCnt="7"/>
      <dgm:spPr/>
    </dgm:pt>
    <dgm:pt modelId="{579EA533-D30F-49C7-92E4-88CD5DF53777}" type="pres">
      <dgm:prSet presAssocID="{73751A1C-0D68-44C1-A0F1-F89D18B0D38E}" presName="hierRoot3" presStyleCnt="0">
        <dgm:presLayoutVars>
          <dgm:hierBranch val="init"/>
        </dgm:presLayoutVars>
      </dgm:prSet>
      <dgm:spPr/>
    </dgm:pt>
    <dgm:pt modelId="{DF7D32DF-6535-46DB-8BC3-AB61CB4F508F}" type="pres">
      <dgm:prSet presAssocID="{73751A1C-0D68-44C1-A0F1-F89D18B0D38E}" presName="rootComposite3" presStyleCnt="0"/>
      <dgm:spPr/>
    </dgm:pt>
    <dgm:pt modelId="{81515B7A-EAE2-4949-BE5F-554E59BADF10}" type="pres">
      <dgm:prSet presAssocID="{73751A1C-0D68-44C1-A0F1-F89D18B0D38E}" presName="rootText3" presStyleLbl="asst1" presStyleIdx="0" presStyleCnt="7">
        <dgm:presLayoutVars>
          <dgm:chPref val="3"/>
        </dgm:presLayoutVars>
      </dgm:prSet>
      <dgm:spPr/>
    </dgm:pt>
    <dgm:pt modelId="{15D54AE3-2915-4328-9FEA-1C4A00B8C6AD}" type="pres">
      <dgm:prSet presAssocID="{73751A1C-0D68-44C1-A0F1-F89D18B0D38E}" presName="rootConnector3" presStyleLbl="asst1" presStyleIdx="0" presStyleCnt="7"/>
      <dgm:spPr/>
    </dgm:pt>
    <dgm:pt modelId="{4699E397-E7F6-4742-AE73-C0750E47AB2A}" type="pres">
      <dgm:prSet presAssocID="{73751A1C-0D68-44C1-A0F1-F89D18B0D38E}" presName="hierChild6" presStyleCnt="0"/>
      <dgm:spPr/>
    </dgm:pt>
    <dgm:pt modelId="{1B7C9C93-97FD-4889-9CC1-F8E3B9F9254C}" type="pres">
      <dgm:prSet presAssocID="{73751A1C-0D68-44C1-A0F1-F89D18B0D38E}" presName="hierChild7" presStyleCnt="0"/>
      <dgm:spPr/>
    </dgm:pt>
    <dgm:pt modelId="{7D235727-FD4A-4D21-A6BD-CEA30675A714}" type="pres">
      <dgm:prSet presAssocID="{EE2DF023-08A6-4D2D-BE40-4AFDC00D871F}" presName="Name111" presStyleLbl="parChTrans1D2" presStyleIdx="1" presStyleCnt="7"/>
      <dgm:spPr/>
    </dgm:pt>
    <dgm:pt modelId="{EFBE1A30-2AF9-4BDC-B921-3B8C4A446F25}" type="pres">
      <dgm:prSet presAssocID="{6B6452F5-295C-48B4-AA12-C9E810831C87}" presName="hierRoot3" presStyleCnt="0">
        <dgm:presLayoutVars>
          <dgm:hierBranch val="init"/>
        </dgm:presLayoutVars>
      </dgm:prSet>
      <dgm:spPr/>
    </dgm:pt>
    <dgm:pt modelId="{03BF73D8-52B7-4695-902C-DA08E0BED7DB}" type="pres">
      <dgm:prSet presAssocID="{6B6452F5-295C-48B4-AA12-C9E810831C87}" presName="rootComposite3" presStyleCnt="0"/>
      <dgm:spPr/>
    </dgm:pt>
    <dgm:pt modelId="{074483F7-97E9-4A3D-B2FF-9912EE45EE70}" type="pres">
      <dgm:prSet presAssocID="{6B6452F5-295C-48B4-AA12-C9E810831C87}" presName="rootText3" presStyleLbl="asst1" presStyleIdx="1" presStyleCnt="7">
        <dgm:presLayoutVars>
          <dgm:chPref val="3"/>
        </dgm:presLayoutVars>
      </dgm:prSet>
      <dgm:spPr/>
    </dgm:pt>
    <dgm:pt modelId="{96D60521-956E-4D21-98EC-F7EB72444C33}" type="pres">
      <dgm:prSet presAssocID="{6B6452F5-295C-48B4-AA12-C9E810831C87}" presName="rootConnector3" presStyleLbl="asst1" presStyleIdx="1" presStyleCnt="7"/>
      <dgm:spPr/>
    </dgm:pt>
    <dgm:pt modelId="{B99B34DC-3510-4892-82CA-D2FB9E660B29}" type="pres">
      <dgm:prSet presAssocID="{6B6452F5-295C-48B4-AA12-C9E810831C87}" presName="hierChild6" presStyleCnt="0"/>
      <dgm:spPr/>
    </dgm:pt>
    <dgm:pt modelId="{B60368CE-DE96-4AEB-998A-04B1CD1369C5}" type="pres">
      <dgm:prSet presAssocID="{6B6452F5-295C-48B4-AA12-C9E810831C87}" presName="hierChild7" presStyleCnt="0"/>
      <dgm:spPr/>
    </dgm:pt>
    <dgm:pt modelId="{9C7A3AA4-1740-48CD-ADE2-EB1C8E87B5D0}" type="pres">
      <dgm:prSet presAssocID="{B0F528B1-B976-4B04-9609-5A998BFFE284}" presName="Name111" presStyleLbl="parChTrans1D2" presStyleIdx="2" presStyleCnt="7"/>
      <dgm:spPr/>
    </dgm:pt>
    <dgm:pt modelId="{DE9ACCC6-0842-4A55-AB1A-CEC83815BC3D}" type="pres">
      <dgm:prSet presAssocID="{F2526C3D-C869-4FF0-9BE7-141CD8C19BBF}" presName="hierRoot3" presStyleCnt="0">
        <dgm:presLayoutVars>
          <dgm:hierBranch val="init"/>
        </dgm:presLayoutVars>
      </dgm:prSet>
      <dgm:spPr/>
    </dgm:pt>
    <dgm:pt modelId="{96F4D49A-3B3F-4608-BD4F-50DE23095BAE}" type="pres">
      <dgm:prSet presAssocID="{F2526C3D-C869-4FF0-9BE7-141CD8C19BBF}" presName="rootComposite3" presStyleCnt="0"/>
      <dgm:spPr/>
    </dgm:pt>
    <dgm:pt modelId="{981C394A-317C-42D7-B984-07DC2A795BCC}" type="pres">
      <dgm:prSet presAssocID="{F2526C3D-C869-4FF0-9BE7-141CD8C19BBF}" presName="rootText3" presStyleLbl="asst1" presStyleIdx="2" presStyleCnt="7">
        <dgm:presLayoutVars>
          <dgm:chPref val="3"/>
        </dgm:presLayoutVars>
      </dgm:prSet>
      <dgm:spPr/>
    </dgm:pt>
    <dgm:pt modelId="{99912A46-955E-4C75-8D16-B6E5A28BAE52}" type="pres">
      <dgm:prSet presAssocID="{F2526C3D-C869-4FF0-9BE7-141CD8C19BBF}" presName="rootConnector3" presStyleLbl="asst1" presStyleIdx="2" presStyleCnt="7"/>
      <dgm:spPr/>
    </dgm:pt>
    <dgm:pt modelId="{DAD9CE89-5EAC-4303-A69D-0A4207A9328D}" type="pres">
      <dgm:prSet presAssocID="{F2526C3D-C869-4FF0-9BE7-141CD8C19BBF}" presName="hierChild6" presStyleCnt="0"/>
      <dgm:spPr/>
    </dgm:pt>
    <dgm:pt modelId="{4D1B097B-723E-498A-8B77-BEBD049A6285}" type="pres">
      <dgm:prSet presAssocID="{F2526C3D-C869-4FF0-9BE7-141CD8C19BBF}" presName="hierChild7" presStyleCnt="0"/>
      <dgm:spPr/>
    </dgm:pt>
    <dgm:pt modelId="{F2866915-6A49-45FE-8191-4D392DDF08F1}" type="pres">
      <dgm:prSet presAssocID="{7225B8A6-1F5D-4458-A24E-0439185B2C0D}" presName="Name111" presStyleLbl="parChTrans1D2" presStyleIdx="3" presStyleCnt="7"/>
      <dgm:spPr/>
    </dgm:pt>
    <dgm:pt modelId="{D8252B03-DE99-444E-AA1F-B3F7654C5FB8}" type="pres">
      <dgm:prSet presAssocID="{9DE4D078-C446-4C30-B2A2-791E53CD4337}" presName="hierRoot3" presStyleCnt="0">
        <dgm:presLayoutVars>
          <dgm:hierBranch val="init"/>
        </dgm:presLayoutVars>
      </dgm:prSet>
      <dgm:spPr/>
    </dgm:pt>
    <dgm:pt modelId="{680E239E-CDE9-4DB3-830B-834CDFFB9562}" type="pres">
      <dgm:prSet presAssocID="{9DE4D078-C446-4C30-B2A2-791E53CD4337}" presName="rootComposite3" presStyleCnt="0"/>
      <dgm:spPr/>
    </dgm:pt>
    <dgm:pt modelId="{334785AB-A411-4A97-93EA-00258A736B18}" type="pres">
      <dgm:prSet presAssocID="{9DE4D078-C446-4C30-B2A2-791E53CD4337}" presName="rootText3" presStyleLbl="asst1" presStyleIdx="3" presStyleCnt="7">
        <dgm:presLayoutVars>
          <dgm:chPref val="3"/>
        </dgm:presLayoutVars>
      </dgm:prSet>
      <dgm:spPr/>
    </dgm:pt>
    <dgm:pt modelId="{0BA3A758-AC82-47F6-B525-27B15441C1A9}" type="pres">
      <dgm:prSet presAssocID="{9DE4D078-C446-4C30-B2A2-791E53CD4337}" presName="rootConnector3" presStyleLbl="asst1" presStyleIdx="3" presStyleCnt="7"/>
      <dgm:spPr/>
    </dgm:pt>
    <dgm:pt modelId="{0E0CFAE0-4413-45ED-826A-4973E7A950F6}" type="pres">
      <dgm:prSet presAssocID="{9DE4D078-C446-4C30-B2A2-791E53CD4337}" presName="hierChild6" presStyleCnt="0"/>
      <dgm:spPr/>
    </dgm:pt>
    <dgm:pt modelId="{1B556480-9257-4137-80CA-9CB840264C2E}" type="pres">
      <dgm:prSet presAssocID="{9DE4D078-C446-4C30-B2A2-791E53CD4337}" presName="hierChild7" presStyleCnt="0"/>
      <dgm:spPr/>
    </dgm:pt>
    <dgm:pt modelId="{595956C0-E9B0-4F14-8EAA-D4DD4558DDD4}" type="pres">
      <dgm:prSet presAssocID="{CD862D51-1DF9-448B-A72E-5EB3121FFE84}" presName="Name111" presStyleLbl="parChTrans1D2" presStyleIdx="4" presStyleCnt="7"/>
      <dgm:spPr/>
    </dgm:pt>
    <dgm:pt modelId="{51E208DB-F26E-4351-BF7C-89202F77E497}" type="pres">
      <dgm:prSet presAssocID="{0BFD0817-F037-4369-8E59-CE79C6607E00}" presName="hierRoot3" presStyleCnt="0">
        <dgm:presLayoutVars>
          <dgm:hierBranch val="init"/>
        </dgm:presLayoutVars>
      </dgm:prSet>
      <dgm:spPr/>
    </dgm:pt>
    <dgm:pt modelId="{09E9A7F0-A850-4D24-964C-E64B6AE4FF8A}" type="pres">
      <dgm:prSet presAssocID="{0BFD0817-F037-4369-8E59-CE79C6607E00}" presName="rootComposite3" presStyleCnt="0"/>
      <dgm:spPr/>
    </dgm:pt>
    <dgm:pt modelId="{EE32D542-ABB5-4DBB-87A9-6A724912C046}" type="pres">
      <dgm:prSet presAssocID="{0BFD0817-F037-4369-8E59-CE79C6607E00}" presName="rootText3" presStyleLbl="asst1" presStyleIdx="4" presStyleCnt="7">
        <dgm:presLayoutVars>
          <dgm:chPref val="3"/>
        </dgm:presLayoutVars>
      </dgm:prSet>
      <dgm:spPr/>
    </dgm:pt>
    <dgm:pt modelId="{5F7B502F-72C2-41E7-91D8-26AD8CEDD924}" type="pres">
      <dgm:prSet presAssocID="{0BFD0817-F037-4369-8E59-CE79C6607E00}" presName="rootConnector3" presStyleLbl="asst1" presStyleIdx="4" presStyleCnt="7"/>
      <dgm:spPr/>
    </dgm:pt>
    <dgm:pt modelId="{3674B134-EE43-4975-A5C1-29C55949E611}" type="pres">
      <dgm:prSet presAssocID="{0BFD0817-F037-4369-8E59-CE79C6607E00}" presName="hierChild6" presStyleCnt="0"/>
      <dgm:spPr/>
    </dgm:pt>
    <dgm:pt modelId="{4ED55567-CA5E-4AFF-853E-48B2241751E5}" type="pres">
      <dgm:prSet presAssocID="{0BFD0817-F037-4369-8E59-CE79C6607E00}" presName="hierChild7" presStyleCnt="0"/>
      <dgm:spPr/>
    </dgm:pt>
    <dgm:pt modelId="{7513F44D-A64C-45E6-BC92-5E1A2B07D1D9}" type="pres">
      <dgm:prSet presAssocID="{84674364-47B8-403F-84C4-328A323D4B1F}" presName="Name111" presStyleLbl="parChTrans1D2" presStyleIdx="5" presStyleCnt="7"/>
      <dgm:spPr/>
    </dgm:pt>
    <dgm:pt modelId="{2F52E77A-DF9F-42AE-8480-462587BA4F78}" type="pres">
      <dgm:prSet presAssocID="{AFAE69CB-94E3-4BC2-9459-E6F82B72D084}" presName="hierRoot3" presStyleCnt="0">
        <dgm:presLayoutVars>
          <dgm:hierBranch val="init"/>
        </dgm:presLayoutVars>
      </dgm:prSet>
      <dgm:spPr/>
    </dgm:pt>
    <dgm:pt modelId="{2498AF36-5353-4CCD-B09A-6D1F8B37E2A3}" type="pres">
      <dgm:prSet presAssocID="{AFAE69CB-94E3-4BC2-9459-E6F82B72D084}" presName="rootComposite3" presStyleCnt="0"/>
      <dgm:spPr/>
    </dgm:pt>
    <dgm:pt modelId="{0966D52B-5EF4-4D15-A10E-7812BBCC07C0}" type="pres">
      <dgm:prSet presAssocID="{AFAE69CB-94E3-4BC2-9459-E6F82B72D084}" presName="rootText3" presStyleLbl="asst1" presStyleIdx="5" presStyleCnt="7">
        <dgm:presLayoutVars>
          <dgm:chPref val="3"/>
        </dgm:presLayoutVars>
      </dgm:prSet>
      <dgm:spPr/>
    </dgm:pt>
    <dgm:pt modelId="{0E8B42C5-E2A0-48F3-ABCA-BFEC69A68B81}" type="pres">
      <dgm:prSet presAssocID="{AFAE69CB-94E3-4BC2-9459-E6F82B72D084}" presName="rootConnector3" presStyleLbl="asst1" presStyleIdx="5" presStyleCnt="7"/>
      <dgm:spPr/>
    </dgm:pt>
    <dgm:pt modelId="{EA24C8E5-8BCC-4F37-B12E-881E843468FF}" type="pres">
      <dgm:prSet presAssocID="{AFAE69CB-94E3-4BC2-9459-E6F82B72D084}" presName="hierChild6" presStyleCnt="0"/>
      <dgm:spPr/>
    </dgm:pt>
    <dgm:pt modelId="{F7CEE86F-9384-4F39-948B-9CA0F667A862}" type="pres">
      <dgm:prSet presAssocID="{AFAE69CB-94E3-4BC2-9459-E6F82B72D084}" presName="hierChild7" presStyleCnt="0"/>
      <dgm:spPr/>
    </dgm:pt>
    <dgm:pt modelId="{6B73C7DA-40DB-44E2-886A-2BE4246643FD}" type="pres">
      <dgm:prSet presAssocID="{08EA93FA-FBF6-428A-95F8-DB9F68000163}" presName="Name111" presStyleLbl="parChTrans1D2" presStyleIdx="6" presStyleCnt="7"/>
      <dgm:spPr/>
    </dgm:pt>
    <dgm:pt modelId="{2D0B3F84-D28D-469B-AA5B-348516493709}" type="pres">
      <dgm:prSet presAssocID="{0E079E7C-5C18-46F6-8A23-B9D410C4F4C5}" presName="hierRoot3" presStyleCnt="0">
        <dgm:presLayoutVars>
          <dgm:hierBranch val="init"/>
        </dgm:presLayoutVars>
      </dgm:prSet>
      <dgm:spPr/>
    </dgm:pt>
    <dgm:pt modelId="{59A527BA-F5C2-426B-B5AC-EB8D7C50FDF3}" type="pres">
      <dgm:prSet presAssocID="{0E079E7C-5C18-46F6-8A23-B9D410C4F4C5}" presName="rootComposite3" presStyleCnt="0"/>
      <dgm:spPr/>
    </dgm:pt>
    <dgm:pt modelId="{2AD67A45-8490-4F13-B413-A38E34F52F01}" type="pres">
      <dgm:prSet presAssocID="{0E079E7C-5C18-46F6-8A23-B9D410C4F4C5}" presName="rootText3" presStyleLbl="asst1" presStyleIdx="6" presStyleCnt="7">
        <dgm:presLayoutVars>
          <dgm:chPref val="3"/>
        </dgm:presLayoutVars>
      </dgm:prSet>
      <dgm:spPr/>
    </dgm:pt>
    <dgm:pt modelId="{C9F32D38-9CA7-4C07-8EA5-62AE052EAB0E}" type="pres">
      <dgm:prSet presAssocID="{0E079E7C-5C18-46F6-8A23-B9D410C4F4C5}" presName="rootConnector3" presStyleLbl="asst1" presStyleIdx="6" presStyleCnt="7"/>
      <dgm:spPr/>
    </dgm:pt>
    <dgm:pt modelId="{39A4D35D-D08A-4289-AFA7-768E6F078B1F}" type="pres">
      <dgm:prSet presAssocID="{0E079E7C-5C18-46F6-8A23-B9D410C4F4C5}" presName="hierChild6" presStyleCnt="0"/>
      <dgm:spPr/>
    </dgm:pt>
    <dgm:pt modelId="{38CADF6C-301E-4826-99A3-D1EE0A4C41EE}" type="pres">
      <dgm:prSet presAssocID="{0E079E7C-5C18-46F6-8A23-B9D410C4F4C5}" presName="hierChild7" presStyleCnt="0"/>
      <dgm:spPr/>
    </dgm:pt>
  </dgm:ptLst>
  <dgm:cxnLst>
    <dgm:cxn modelId="{87D38A00-9E58-4482-A6A2-A9609BD4FD11}" srcId="{D3890A23-EEC8-4E7E-9CCB-896C94E4213F}" destId="{F2526C3D-C869-4FF0-9BE7-141CD8C19BBF}" srcOrd="2" destOrd="0" parTransId="{B0F528B1-B976-4B04-9609-5A998BFFE284}" sibTransId="{EFE3D8A3-F47D-4737-93CC-5D43413A8EAC}"/>
    <dgm:cxn modelId="{F3E54A04-2BEE-45FD-A28F-75CAA6D023D0}" type="presOf" srcId="{6B6452F5-295C-48B4-AA12-C9E810831C87}" destId="{074483F7-97E9-4A3D-B2FF-9912EE45EE70}" srcOrd="0" destOrd="0" presId="urn:microsoft.com/office/officeart/2005/8/layout/orgChart1"/>
    <dgm:cxn modelId="{F482A709-C053-443F-8E32-EA1F6BCAE248}" srcId="{ACA7CA0D-0BE1-4436-AF23-7110EB736738}" destId="{D3890A23-EEC8-4E7E-9CCB-896C94E4213F}" srcOrd="0" destOrd="0" parTransId="{42C338D3-3266-4674-9FEC-D247693F2CD9}" sibTransId="{FC789432-7EFD-41A9-AE36-23E3F465E35F}"/>
    <dgm:cxn modelId="{37EAA517-492D-4595-BC4F-9658551A0A36}" type="presOf" srcId="{0BFD0817-F037-4369-8E59-CE79C6607E00}" destId="{EE32D542-ABB5-4DBB-87A9-6A724912C046}" srcOrd="0" destOrd="0" presId="urn:microsoft.com/office/officeart/2005/8/layout/orgChart1"/>
    <dgm:cxn modelId="{A7DD522A-333A-4DB6-9B82-DD3A8084AFC8}" type="presOf" srcId="{7225B8A6-1F5D-4458-A24E-0439185B2C0D}" destId="{F2866915-6A49-45FE-8191-4D392DDF08F1}" srcOrd="0" destOrd="0" presId="urn:microsoft.com/office/officeart/2005/8/layout/orgChart1"/>
    <dgm:cxn modelId="{9B049B2A-41A6-4BF3-ABCC-343DCF08B1D9}" type="presOf" srcId="{9DE4D078-C446-4C30-B2A2-791E53CD4337}" destId="{334785AB-A411-4A97-93EA-00258A736B18}" srcOrd="0" destOrd="0" presId="urn:microsoft.com/office/officeart/2005/8/layout/orgChart1"/>
    <dgm:cxn modelId="{06E7892D-D76C-4098-A964-E840EDF46FC8}" srcId="{D3890A23-EEC8-4E7E-9CCB-896C94E4213F}" destId="{AFAE69CB-94E3-4BC2-9459-E6F82B72D084}" srcOrd="5" destOrd="0" parTransId="{84674364-47B8-403F-84C4-328A323D4B1F}" sibTransId="{EF4ADFB2-3FBD-4D65-B357-1371D10B9D87}"/>
    <dgm:cxn modelId="{E551D62F-1294-4470-9A12-EAF371F9EF60}" type="presOf" srcId="{84674364-47B8-403F-84C4-328A323D4B1F}" destId="{7513F44D-A64C-45E6-BC92-5E1A2B07D1D9}" srcOrd="0" destOrd="0" presId="urn:microsoft.com/office/officeart/2005/8/layout/orgChart1"/>
    <dgm:cxn modelId="{48A48332-0DF8-4660-A63F-FA88EC12734D}" type="presOf" srcId="{F2526C3D-C869-4FF0-9BE7-141CD8C19BBF}" destId="{99912A46-955E-4C75-8D16-B6E5A28BAE52}" srcOrd="1" destOrd="0" presId="urn:microsoft.com/office/officeart/2005/8/layout/orgChart1"/>
    <dgm:cxn modelId="{70807A39-8104-47C6-8A72-C676BFDBEDBC}" type="presOf" srcId="{F2526C3D-C869-4FF0-9BE7-141CD8C19BBF}" destId="{981C394A-317C-42D7-B984-07DC2A795BCC}" srcOrd="0" destOrd="0" presId="urn:microsoft.com/office/officeart/2005/8/layout/orgChart1"/>
    <dgm:cxn modelId="{97A7C63E-00BF-4C2D-8B27-CAA32CB6FD9E}" srcId="{D3890A23-EEC8-4E7E-9CCB-896C94E4213F}" destId="{9DE4D078-C446-4C30-B2A2-791E53CD4337}" srcOrd="3" destOrd="0" parTransId="{7225B8A6-1F5D-4458-A24E-0439185B2C0D}" sibTransId="{0BA89498-5B0C-4491-B75C-5E32831DF401}"/>
    <dgm:cxn modelId="{3E4DB446-5602-4ECC-9B3A-80C4828FB0AF}" type="presOf" srcId="{EE2DF023-08A6-4D2D-BE40-4AFDC00D871F}" destId="{7D235727-FD4A-4D21-A6BD-CEA30675A714}" srcOrd="0" destOrd="0" presId="urn:microsoft.com/office/officeart/2005/8/layout/orgChart1"/>
    <dgm:cxn modelId="{251EF149-A042-466C-BF76-8F21FB63D298}" type="presOf" srcId="{ACA7CA0D-0BE1-4436-AF23-7110EB736738}" destId="{DE34D10F-5AB7-4409-B807-E17076A6B286}" srcOrd="0" destOrd="0" presId="urn:microsoft.com/office/officeart/2005/8/layout/orgChart1"/>
    <dgm:cxn modelId="{60EE8C52-11D2-467B-B9A7-300958C0B85F}" srcId="{D3890A23-EEC8-4E7E-9CCB-896C94E4213F}" destId="{0BFD0817-F037-4369-8E59-CE79C6607E00}" srcOrd="4" destOrd="0" parTransId="{CD862D51-1DF9-448B-A72E-5EB3121FFE84}" sibTransId="{87BEE194-08A2-44A4-A07F-A3D6D600EC6C}"/>
    <dgm:cxn modelId="{336E7A53-01CD-446E-8848-53AB460164B9}" type="presOf" srcId="{D3890A23-EEC8-4E7E-9CCB-896C94E4213F}" destId="{8B85AFF3-A37E-4E7C-B952-3A58D254286C}" srcOrd="1" destOrd="0" presId="urn:microsoft.com/office/officeart/2005/8/layout/orgChart1"/>
    <dgm:cxn modelId="{DB10C16E-74F1-4FB3-8996-A19D0EA3D03F}" type="presOf" srcId="{73751A1C-0D68-44C1-A0F1-F89D18B0D38E}" destId="{15D54AE3-2915-4328-9FEA-1C4A00B8C6AD}" srcOrd="1" destOrd="0" presId="urn:microsoft.com/office/officeart/2005/8/layout/orgChart1"/>
    <dgm:cxn modelId="{DAF6056F-0B57-4C2B-B81B-68E3BF3EF82A}" type="presOf" srcId="{9DE4D078-C446-4C30-B2A2-791E53CD4337}" destId="{0BA3A758-AC82-47F6-B525-27B15441C1A9}" srcOrd="1" destOrd="0" presId="urn:microsoft.com/office/officeart/2005/8/layout/orgChart1"/>
    <dgm:cxn modelId="{A1AFAD70-7C13-4356-B170-EBB509F9A94B}" type="presOf" srcId="{6E99A1EE-CF9E-48AB-B087-2F941859EC38}" destId="{276630F1-BB8F-4A6F-ABFB-89AE1F7ED1D7}" srcOrd="0" destOrd="0" presId="urn:microsoft.com/office/officeart/2005/8/layout/orgChart1"/>
    <dgm:cxn modelId="{80F2C172-8702-43DD-A7F6-8D811353290D}" type="presOf" srcId="{0E079E7C-5C18-46F6-8A23-B9D410C4F4C5}" destId="{2AD67A45-8490-4F13-B413-A38E34F52F01}" srcOrd="0" destOrd="0" presId="urn:microsoft.com/office/officeart/2005/8/layout/orgChart1"/>
    <dgm:cxn modelId="{FB465478-F56D-4A94-9DA8-196B904F4750}" srcId="{D3890A23-EEC8-4E7E-9CCB-896C94E4213F}" destId="{73751A1C-0D68-44C1-A0F1-F89D18B0D38E}" srcOrd="0" destOrd="0" parTransId="{6E99A1EE-CF9E-48AB-B087-2F941859EC38}" sibTransId="{F5485F6B-B66D-48D5-A125-44DC04A71B98}"/>
    <dgm:cxn modelId="{71299997-C366-4250-8C0D-CECD859BD808}" srcId="{D3890A23-EEC8-4E7E-9CCB-896C94E4213F}" destId="{6B6452F5-295C-48B4-AA12-C9E810831C87}" srcOrd="1" destOrd="0" parTransId="{EE2DF023-08A6-4D2D-BE40-4AFDC00D871F}" sibTransId="{1F27FD0B-A6F6-47CC-A743-D25D87CFD5F3}"/>
    <dgm:cxn modelId="{7263BDA3-76A5-49B7-AF60-E3CCFD9A117E}" type="presOf" srcId="{D3890A23-EEC8-4E7E-9CCB-896C94E4213F}" destId="{369A87F1-7D6D-4F2A-AB76-BBA46227449B}" srcOrd="0" destOrd="0" presId="urn:microsoft.com/office/officeart/2005/8/layout/orgChart1"/>
    <dgm:cxn modelId="{0B61BCA7-6208-4882-B85E-D95DF28004A7}" type="presOf" srcId="{AFAE69CB-94E3-4BC2-9459-E6F82B72D084}" destId="{0E8B42C5-E2A0-48F3-ABCA-BFEC69A68B81}" srcOrd="1" destOrd="0" presId="urn:microsoft.com/office/officeart/2005/8/layout/orgChart1"/>
    <dgm:cxn modelId="{2A7479B1-3F58-44A6-96EB-5EDE2B195EE6}" type="presOf" srcId="{CD862D51-1DF9-448B-A72E-5EB3121FFE84}" destId="{595956C0-E9B0-4F14-8EAA-D4DD4558DDD4}" srcOrd="0" destOrd="0" presId="urn:microsoft.com/office/officeart/2005/8/layout/orgChart1"/>
    <dgm:cxn modelId="{5B4B4AB3-E38D-4F45-96C1-B812859ECF49}" type="presOf" srcId="{0E079E7C-5C18-46F6-8A23-B9D410C4F4C5}" destId="{C9F32D38-9CA7-4C07-8EA5-62AE052EAB0E}" srcOrd="1" destOrd="0" presId="urn:microsoft.com/office/officeart/2005/8/layout/orgChart1"/>
    <dgm:cxn modelId="{F95DDDC6-C964-4869-921A-362DA7F54ABE}" type="presOf" srcId="{0BFD0817-F037-4369-8E59-CE79C6607E00}" destId="{5F7B502F-72C2-41E7-91D8-26AD8CEDD924}" srcOrd="1" destOrd="0" presId="urn:microsoft.com/office/officeart/2005/8/layout/orgChart1"/>
    <dgm:cxn modelId="{40DA5EDB-634F-461A-BC3D-2FE3E865911C}" srcId="{D3890A23-EEC8-4E7E-9CCB-896C94E4213F}" destId="{0E079E7C-5C18-46F6-8A23-B9D410C4F4C5}" srcOrd="6" destOrd="0" parTransId="{08EA93FA-FBF6-428A-95F8-DB9F68000163}" sibTransId="{30C34C9A-88C9-45A8-BF80-29ABEA9C3AED}"/>
    <dgm:cxn modelId="{09FC5EDD-D653-4EEC-967C-7962A0F254DC}" type="presOf" srcId="{08EA93FA-FBF6-428A-95F8-DB9F68000163}" destId="{6B73C7DA-40DB-44E2-886A-2BE4246643FD}" srcOrd="0" destOrd="0" presId="urn:microsoft.com/office/officeart/2005/8/layout/orgChart1"/>
    <dgm:cxn modelId="{9ADAEADD-AF4F-4422-906D-87F2E14A7603}" type="presOf" srcId="{AFAE69CB-94E3-4BC2-9459-E6F82B72D084}" destId="{0966D52B-5EF4-4D15-A10E-7812BBCC07C0}" srcOrd="0" destOrd="0" presId="urn:microsoft.com/office/officeart/2005/8/layout/orgChart1"/>
    <dgm:cxn modelId="{D092A9DE-2448-4A99-97B0-8AAE58806EFD}" type="presOf" srcId="{B0F528B1-B976-4B04-9609-5A998BFFE284}" destId="{9C7A3AA4-1740-48CD-ADE2-EB1C8E87B5D0}" srcOrd="0" destOrd="0" presId="urn:microsoft.com/office/officeart/2005/8/layout/orgChart1"/>
    <dgm:cxn modelId="{9996DBEA-7E24-4D04-95C5-572B1B587E80}" type="presOf" srcId="{73751A1C-0D68-44C1-A0F1-F89D18B0D38E}" destId="{81515B7A-EAE2-4949-BE5F-554E59BADF10}" srcOrd="0" destOrd="0" presId="urn:microsoft.com/office/officeart/2005/8/layout/orgChart1"/>
    <dgm:cxn modelId="{91D902F1-D2AF-4739-B375-CB0934C5C355}" type="presOf" srcId="{6B6452F5-295C-48B4-AA12-C9E810831C87}" destId="{96D60521-956E-4D21-98EC-F7EB72444C33}" srcOrd="1" destOrd="0" presId="urn:microsoft.com/office/officeart/2005/8/layout/orgChart1"/>
    <dgm:cxn modelId="{261C07F5-FA18-46BE-821B-1594C0E002FA}" type="presParOf" srcId="{DE34D10F-5AB7-4409-B807-E17076A6B286}" destId="{8A17E619-E39F-4669-B102-2B42E195E4ED}" srcOrd="0" destOrd="0" presId="urn:microsoft.com/office/officeart/2005/8/layout/orgChart1"/>
    <dgm:cxn modelId="{5A2B0F96-29FA-4918-B626-2E8556E50C41}" type="presParOf" srcId="{8A17E619-E39F-4669-B102-2B42E195E4ED}" destId="{5659FD8C-6170-4162-9A6A-483C6FF44B59}" srcOrd="0" destOrd="0" presId="urn:microsoft.com/office/officeart/2005/8/layout/orgChart1"/>
    <dgm:cxn modelId="{9154DCA0-4E57-445D-BFB0-23D0D53CFE8B}" type="presParOf" srcId="{5659FD8C-6170-4162-9A6A-483C6FF44B59}" destId="{369A87F1-7D6D-4F2A-AB76-BBA46227449B}" srcOrd="0" destOrd="0" presId="urn:microsoft.com/office/officeart/2005/8/layout/orgChart1"/>
    <dgm:cxn modelId="{A384B5E2-3D5C-49CC-B33A-B20C460B158E}" type="presParOf" srcId="{5659FD8C-6170-4162-9A6A-483C6FF44B59}" destId="{8B85AFF3-A37E-4E7C-B952-3A58D254286C}" srcOrd="1" destOrd="0" presId="urn:microsoft.com/office/officeart/2005/8/layout/orgChart1"/>
    <dgm:cxn modelId="{5B47D86B-6BBA-4E93-B921-B25704B6287B}" type="presParOf" srcId="{8A17E619-E39F-4669-B102-2B42E195E4ED}" destId="{776A1F56-8637-429B-9AA6-434C20B02938}" srcOrd="1" destOrd="0" presId="urn:microsoft.com/office/officeart/2005/8/layout/orgChart1"/>
    <dgm:cxn modelId="{A9C877E7-311B-462B-BA4D-E30084117D69}" type="presParOf" srcId="{8A17E619-E39F-4669-B102-2B42E195E4ED}" destId="{C28F7430-9EC2-4725-B385-26D7B03CDA30}" srcOrd="2" destOrd="0" presId="urn:microsoft.com/office/officeart/2005/8/layout/orgChart1"/>
    <dgm:cxn modelId="{5E4368AF-29DC-4FC9-9E50-BA508D8ABC13}" type="presParOf" srcId="{C28F7430-9EC2-4725-B385-26D7B03CDA30}" destId="{276630F1-BB8F-4A6F-ABFB-89AE1F7ED1D7}" srcOrd="0" destOrd="0" presId="urn:microsoft.com/office/officeart/2005/8/layout/orgChart1"/>
    <dgm:cxn modelId="{4C1706A6-721D-4C5D-89F5-A602A75B1EF3}" type="presParOf" srcId="{C28F7430-9EC2-4725-B385-26D7B03CDA30}" destId="{579EA533-D30F-49C7-92E4-88CD5DF53777}" srcOrd="1" destOrd="0" presId="urn:microsoft.com/office/officeart/2005/8/layout/orgChart1"/>
    <dgm:cxn modelId="{DDAFDD05-964F-49E9-887F-F345CFC36CB1}" type="presParOf" srcId="{579EA533-D30F-49C7-92E4-88CD5DF53777}" destId="{DF7D32DF-6535-46DB-8BC3-AB61CB4F508F}" srcOrd="0" destOrd="0" presId="urn:microsoft.com/office/officeart/2005/8/layout/orgChart1"/>
    <dgm:cxn modelId="{A1ABD6D3-D3FF-493D-BBA6-7B96FAA37B83}" type="presParOf" srcId="{DF7D32DF-6535-46DB-8BC3-AB61CB4F508F}" destId="{81515B7A-EAE2-4949-BE5F-554E59BADF10}" srcOrd="0" destOrd="0" presId="urn:microsoft.com/office/officeart/2005/8/layout/orgChart1"/>
    <dgm:cxn modelId="{FDDDC147-1007-46BE-B36F-FEE44C5CD255}" type="presParOf" srcId="{DF7D32DF-6535-46DB-8BC3-AB61CB4F508F}" destId="{15D54AE3-2915-4328-9FEA-1C4A00B8C6AD}" srcOrd="1" destOrd="0" presId="urn:microsoft.com/office/officeart/2005/8/layout/orgChart1"/>
    <dgm:cxn modelId="{D8B1A1B1-7B3F-4E02-B69C-29216FA082FD}" type="presParOf" srcId="{579EA533-D30F-49C7-92E4-88CD5DF53777}" destId="{4699E397-E7F6-4742-AE73-C0750E47AB2A}" srcOrd="1" destOrd="0" presId="urn:microsoft.com/office/officeart/2005/8/layout/orgChart1"/>
    <dgm:cxn modelId="{0D841B18-F81C-4521-9C97-E05B52981A32}" type="presParOf" srcId="{579EA533-D30F-49C7-92E4-88CD5DF53777}" destId="{1B7C9C93-97FD-4889-9CC1-F8E3B9F9254C}" srcOrd="2" destOrd="0" presId="urn:microsoft.com/office/officeart/2005/8/layout/orgChart1"/>
    <dgm:cxn modelId="{4BA2B3AD-BA43-4EFD-9039-C1BFAD655680}" type="presParOf" srcId="{C28F7430-9EC2-4725-B385-26D7B03CDA30}" destId="{7D235727-FD4A-4D21-A6BD-CEA30675A714}" srcOrd="2" destOrd="0" presId="urn:microsoft.com/office/officeart/2005/8/layout/orgChart1"/>
    <dgm:cxn modelId="{2A0633BD-61EF-49F2-8E83-F4E19860BE0B}" type="presParOf" srcId="{C28F7430-9EC2-4725-B385-26D7B03CDA30}" destId="{EFBE1A30-2AF9-4BDC-B921-3B8C4A446F25}" srcOrd="3" destOrd="0" presId="urn:microsoft.com/office/officeart/2005/8/layout/orgChart1"/>
    <dgm:cxn modelId="{C671E411-7311-4EC1-B4BD-36D6F92E97B0}" type="presParOf" srcId="{EFBE1A30-2AF9-4BDC-B921-3B8C4A446F25}" destId="{03BF73D8-52B7-4695-902C-DA08E0BED7DB}" srcOrd="0" destOrd="0" presId="urn:microsoft.com/office/officeart/2005/8/layout/orgChart1"/>
    <dgm:cxn modelId="{BFCD7D3F-BAA5-41EB-872F-5306760F55FF}" type="presParOf" srcId="{03BF73D8-52B7-4695-902C-DA08E0BED7DB}" destId="{074483F7-97E9-4A3D-B2FF-9912EE45EE70}" srcOrd="0" destOrd="0" presId="urn:microsoft.com/office/officeart/2005/8/layout/orgChart1"/>
    <dgm:cxn modelId="{F2BB6980-692D-48DB-92FD-CD5F9DF4FC7E}" type="presParOf" srcId="{03BF73D8-52B7-4695-902C-DA08E0BED7DB}" destId="{96D60521-956E-4D21-98EC-F7EB72444C33}" srcOrd="1" destOrd="0" presId="urn:microsoft.com/office/officeart/2005/8/layout/orgChart1"/>
    <dgm:cxn modelId="{1437C2D2-6EC3-4630-B1F4-0CBAEC95C8B5}" type="presParOf" srcId="{EFBE1A30-2AF9-4BDC-B921-3B8C4A446F25}" destId="{B99B34DC-3510-4892-82CA-D2FB9E660B29}" srcOrd="1" destOrd="0" presId="urn:microsoft.com/office/officeart/2005/8/layout/orgChart1"/>
    <dgm:cxn modelId="{3ED2CDFB-F221-4221-B923-13BA2ECFFAF7}" type="presParOf" srcId="{EFBE1A30-2AF9-4BDC-B921-3B8C4A446F25}" destId="{B60368CE-DE96-4AEB-998A-04B1CD1369C5}" srcOrd="2" destOrd="0" presId="urn:microsoft.com/office/officeart/2005/8/layout/orgChart1"/>
    <dgm:cxn modelId="{5A1785E0-A169-41C1-895E-8A6951EE99E8}" type="presParOf" srcId="{C28F7430-9EC2-4725-B385-26D7B03CDA30}" destId="{9C7A3AA4-1740-48CD-ADE2-EB1C8E87B5D0}" srcOrd="4" destOrd="0" presId="urn:microsoft.com/office/officeart/2005/8/layout/orgChart1"/>
    <dgm:cxn modelId="{D3143B45-56A6-445F-93E4-655540BE2927}" type="presParOf" srcId="{C28F7430-9EC2-4725-B385-26D7B03CDA30}" destId="{DE9ACCC6-0842-4A55-AB1A-CEC83815BC3D}" srcOrd="5" destOrd="0" presId="urn:microsoft.com/office/officeart/2005/8/layout/orgChart1"/>
    <dgm:cxn modelId="{7A1F9BE8-7F6F-4F02-BA9E-B3691F3159E9}" type="presParOf" srcId="{DE9ACCC6-0842-4A55-AB1A-CEC83815BC3D}" destId="{96F4D49A-3B3F-4608-BD4F-50DE23095BAE}" srcOrd="0" destOrd="0" presId="urn:microsoft.com/office/officeart/2005/8/layout/orgChart1"/>
    <dgm:cxn modelId="{6467106E-8618-46D6-A25A-3013F8298B10}" type="presParOf" srcId="{96F4D49A-3B3F-4608-BD4F-50DE23095BAE}" destId="{981C394A-317C-42D7-B984-07DC2A795BCC}" srcOrd="0" destOrd="0" presId="urn:microsoft.com/office/officeart/2005/8/layout/orgChart1"/>
    <dgm:cxn modelId="{BC46CDFC-4C38-4CAD-BA0F-494E3DA94C65}" type="presParOf" srcId="{96F4D49A-3B3F-4608-BD4F-50DE23095BAE}" destId="{99912A46-955E-4C75-8D16-B6E5A28BAE52}" srcOrd="1" destOrd="0" presId="urn:microsoft.com/office/officeart/2005/8/layout/orgChart1"/>
    <dgm:cxn modelId="{B3A23279-C32A-4BC7-A2D7-435F5E086776}" type="presParOf" srcId="{DE9ACCC6-0842-4A55-AB1A-CEC83815BC3D}" destId="{DAD9CE89-5EAC-4303-A69D-0A4207A9328D}" srcOrd="1" destOrd="0" presId="urn:microsoft.com/office/officeart/2005/8/layout/orgChart1"/>
    <dgm:cxn modelId="{D39562B9-E25D-401D-97C3-40E0C57F6701}" type="presParOf" srcId="{DE9ACCC6-0842-4A55-AB1A-CEC83815BC3D}" destId="{4D1B097B-723E-498A-8B77-BEBD049A6285}" srcOrd="2" destOrd="0" presId="urn:microsoft.com/office/officeart/2005/8/layout/orgChart1"/>
    <dgm:cxn modelId="{E5C618BF-251B-49DD-B3CE-2BC4AD33E525}" type="presParOf" srcId="{C28F7430-9EC2-4725-B385-26D7B03CDA30}" destId="{F2866915-6A49-45FE-8191-4D392DDF08F1}" srcOrd="6" destOrd="0" presId="urn:microsoft.com/office/officeart/2005/8/layout/orgChart1"/>
    <dgm:cxn modelId="{BAFBFD48-A8DA-4FFB-86E5-61CACD78C884}" type="presParOf" srcId="{C28F7430-9EC2-4725-B385-26D7B03CDA30}" destId="{D8252B03-DE99-444E-AA1F-B3F7654C5FB8}" srcOrd="7" destOrd="0" presId="urn:microsoft.com/office/officeart/2005/8/layout/orgChart1"/>
    <dgm:cxn modelId="{229E58DC-9340-450A-B9E4-1CA31FCBCAF3}" type="presParOf" srcId="{D8252B03-DE99-444E-AA1F-B3F7654C5FB8}" destId="{680E239E-CDE9-4DB3-830B-834CDFFB9562}" srcOrd="0" destOrd="0" presId="urn:microsoft.com/office/officeart/2005/8/layout/orgChart1"/>
    <dgm:cxn modelId="{4CE85DB9-9967-492A-8926-54F15EA37060}" type="presParOf" srcId="{680E239E-CDE9-4DB3-830B-834CDFFB9562}" destId="{334785AB-A411-4A97-93EA-00258A736B18}" srcOrd="0" destOrd="0" presId="urn:microsoft.com/office/officeart/2005/8/layout/orgChart1"/>
    <dgm:cxn modelId="{0603B219-1303-4B47-918E-A15EA91304AB}" type="presParOf" srcId="{680E239E-CDE9-4DB3-830B-834CDFFB9562}" destId="{0BA3A758-AC82-47F6-B525-27B15441C1A9}" srcOrd="1" destOrd="0" presId="urn:microsoft.com/office/officeart/2005/8/layout/orgChart1"/>
    <dgm:cxn modelId="{B2E003FB-C065-4A2E-BD59-35DA718514CD}" type="presParOf" srcId="{D8252B03-DE99-444E-AA1F-B3F7654C5FB8}" destId="{0E0CFAE0-4413-45ED-826A-4973E7A950F6}" srcOrd="1" destOrd="0" presId="urn:microsoft.com/office/officeart/2005/8/layout/orgChart1"/>
    <dgm:cxn modelId="{FE4F5EE0-916A-48D3-90C2-64BA3DB7F122}" type="presParOf" srcId="{D8252B03-DE99-444E-AA1F-B3F7654C5FB8}" destId="{1B556480-9257-4137-80CA-9CB840264C2E}" srcOrd="2" destOrd="0" presId="urn:microsoft.com/office/officeart/2005/8/layout/orgChart1"/>
    <dgm:cxn modelId="{6B29FA14-CC3B-4F1C-80E2-127E11321F97}" type="presParOf" srcId="{C28F7430-9EC2-4725-B385-26D7B03CDA30}" destId="{595956C0-E9B0-4F14-8EAA-D4DD4558DDD4}" srcOrd="8" destOrd="0" presId="urn:microsoft.com/office/officeart/2005/8/layout/orgChart1"/>
    <dgm:cxn modelId="{EE1F728C-3CA9-4240-AB5E-77008C2877D5}" type="presParOf" srcId="{C28F7430-9EC2-4725-B385-26D7B03CDA30}" destId="{51E208DB-F26E-4351-BF7C-89202F77E497}" srcOrd="9" destOrd="0" presId="urn:microsoft.com/office/officeart/2005/8/layout/orgChart1"/>
    <dgm:cxn modelId="{1DEAB698-4B07-48B7-969F-52FBA93FADC6}" type="presParOf" srcId="{51E208DB-F26E-4351-BF7C-89202F77E497}" destId="{09E9A7F0-A850-4D24-964C-E64B6AE4FF8A}" srcOrd="0" destOrd="0" presId="urn:microsoft.com/office/officeart/2005/8/layout/orgChart1"/>
    <dgm:cxn modelId="{80A23F1D-15A3-4C24-85AE-ECC54C108677}" type="presParOf" srcId="{09E9A7F0-A850-4D24-964C-E64B6AE4FF8A}" destId="{EE32D542-ABB5-4DBB-87A9-6A724912C046}" srcOrd="0" destOrd="0" presId="urn:microsoft.com/office/officeart/2005/8/layout/orgChart1"/>
    <dgm:cxn modelId="{3DC780F5-73A0-4120-A37C-432B1B96370A}" type="presParOf" srcId="{09E9A7F0-A850-4D24-964C-E64B6AE4FF8A}" destId="{5F7B502F-72C2-41E7-91D8-26AD8CEDD924}" srcOrd="1" destOrd="0" presId="urn:microsoft.com/office/officeart/2005/8/layout/orgChart1"/>
    <dgm:cxn modelId="{A9A1C1B8-FCCC-4BAA-B3F7-5B77BCE9EDF9}" type="presParOf" srcId="{51E208DB-F26E-4351-BF7C-89202F77E497}" destId="{3674B134-EE43-4975-A5C1-29C55949E611}" srcOrd="1" destOrd="0" presId="urn:microsoft.com/office/officeart/2005/8/layout/orgChart1"/>
    <dgm:cxn modelId="{D71AA9DC-B834-4CBB-9E76-93229284B928}" type="presParOf" srcId="{51E208DB-F26E-4351-BF7C-89202F77E497}" destId="{4ED55567-CA5E-4AFF-853E-48B2241751E5}" srcOrd="2" destOrd="0" presId="urn:microsoft.com/office/officeart/2005/8/layout/orgChart1"/>
    <dgm:cxn modelId="{3B2F0F54-E7B2-45BD-9C0E-E872283861D6}" type="presParOf" srcId="{C28F7430-9EC2-4725-B385-26D7B03CDA30}" destId="{7513F44D-A64C-45E6-BC92-5E1A2B07D1D9}" srcOrd="10" destOrd="0" presId="urn:microsoft.com/office/officeart/2005/8/layout/orgChart1"/>
    <dgm:cxn modelId="{822185B4-E167-4F87-9C57-A58A22FECE96}" type="presParOf" srcId="{C28F7430-9EC2-4725-B385-26D7B03CDA30}" destId="{2F52E77A-DF9F-42AE-8480-462587BA4F78}" srcOrd="11" destOrd="0" presId="urn:microsoft.com/office/officeart/2005/8/layout/orgChart1"/>
    <dgm:cxn modelId="{77B452EF-F354-439B-BDAE-0C3FBCA6FDCA}" type="presParOf" srcId="{2F52E77A-DF9F-42AE-8480-462587BA4F78}" destId="{2498AF36-5353-4CCD-B09A-6D1F8B37E2A3}" srcOrd="0" destOrd="0" presId="urn:microsoft.com/office/officeart/2005/8/layout/orgChart1"/>
    <dgm:cxn modelId="{050DB286-54B6-432B-8A10-CE16FDBAA3EE}" type="presParOf" srcId="{2498AF36-5353-4CCD-B09A-6D1F8B37E2A3}" destId="{0966D52B-5EF4-4D15-A10E-7812BBCC07C0}" srcOrd="0" destOrd="0" presId="urn:microsoft.com/office/officeart/2005/8/layout/orgChart1"/>
    <dgm:cxn modelId="{FB8804FA-5D80-413C-9DBD-7F60B67374A9}" type="presParOf" srcId="{2498AF36-5353-4CCD-B09A-6D1F8B37E2A3}" destId="{0E8B42C5-E2A0-48F3-ABCA-BFEC69A68B81}" srcOrd="1" destOrd="0" presId="urn:microsoft.com/office/officeart/2005/8/layout/orgChart1"/>
    <dgm:cxn modelId="{9678F2EB-8DD0-4BAB-A3D4-EF881EFA29C8}" type="presParOf" srcId="{2F52E77A-DF9F-42AE-8480-462587BA4F78}" destId="{EA24C8E5-8BCC-4F37-B12E-881E843468FF}" srcOrd="1" destOrd="0" presId="urn:microsoft.com/office/officeart/2005/8/layout/orgChart1"/>
    <dgm:cxn modelId="{851027D1-11DE-4C3F-98AE-4A86C64AB415}" type="presParOf" srcId="{2F52E77A-DF9F-42AE-8480-462587BA4F78}" destId="{F7CEE86F-9384-4F39-948B-9CA0F667A862}" srcOrd="2" destOrd="0" presId="urn:microsoft.com/office/officeart/2005/8/layout/orgChart1"/>
    <dgm:cxn modelId="{F60EEA6D-E26C-4847-A535-B430253FF1BA}" type="presParOf" srcId="{C28F7430-9EC2-4725-B385-26D7B03CDA30}" destId="{6B73C7DA-40DB-44E2-886A-2BE4246643FD}" srcOrd="12" destOrd="0" presId="urn:microsoft.com/office/officeart/2005/8/layout/orgChart1"/>
    <dgm:cxn modelId="{43EC9FBC-5606-41BE-ADEC-BB9E168C0A93}" type="presParOf" srcId="{C28F7430-9EC2-4725-B385-26D7B03CDA30}" destId="{2D0B3F84-D28D-469B-AA5B-348516493709}" srcOrd="13" destOrd="0" presId="urn:microsoft.com/office/officeart/2005/8/layout/orgChart1"/>
    <dgm:cxn modelId="{8D7897FB-8DAD-4A8C-8D86-5DEA291D69DF}" type="presParOf" srcId="{2D0B3F84-D28D-469B-AA5B-348516493709}" destId="{59A527BA-F5C2-426B-B5AC-EB8D7C50FDF3}" srcOrd="0" destOrd="0" presId="urn:microsoft.com/office/officeart/2005/8/layout/orgChart1"/>
    <dgm:cxn modelId="{E197C30B-59F3-4B54-ACF1-475DF343B0DF}" type="presParOf" srcId="{59A527BA-F5C2-426B-B5AC-EB8D7C50FDF3}" destId="{2AD67A45-8490-4F13-B413-A38E34F52F01}" srcOrd="0" destOrd="0" presId="urn:microsoft.com/office/officeart/2005/8/layout/orgChart1"/>
    <dgm:cxn modelId="{4A4BD768-9FB8-4058-BD39-5D6C8EF4FEFD}" type="presParOf" srcId="{59A527BA-F5C2-426B-B5AC-EB8D7C50FDF3}" destId="{C9F32D38-9CA7-4C07-8EA5-62AE052EAB0E}" srcOrd="1" destOrd="0" presId="urn:microsoft.com/office/officeart/2005/8/layout/orgChart1"/>
    <dgm:cxn modelId="{01897D4A-38FF-44C9-B866-A9B6FB164E7F}" type="presParOf" srcId="{2D0B3F84-D28D-469B-AA5B-348516493709}" destId="{39A4D35D-D08A-4289-AFA7-768E6F078B1F}" srcOrd="1" destOrd="0" presId="urn:microsoft.com/office/officeart/2005/8/layout/orgChart1"/>
    <dgm:cxn modelId="{BF2876CE-33B2-44EA-8899-26967D22BBD8}" type="presParOf" srcId="{2D0B3F84-D28D-469B-AA5B-348516493709}" destId="{38CADF6C-301E-4826-99A3-D1EE0A4C41EE}"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7015BB-C5AD-4F71-B209-02EEC8141C90}">
      <dsp:nvSpPr>
        <dsp:cNvPr id="0" name=""/>
        <dsp:cNvSpPr/>
      </dsp:nvSpPr>
      <dsp:spPr>
        <a:xfrm>
          <a:off x="101" y="340911"/>
          <a:ext cx="3741124" cy="2867996"/>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Would it be “</a:t>
          </a:r>
          <a:r>
            <a:rPr lang="en-US" sz="2400" b="1" kern="1200" dirty="0"/>
            <a:t>told</a:t>
          </a:r>
          <a:r>
            <a:rPr lang="en-US" sz="2400" kern="1200" dirty="0"/>
            <a:t>” things we know about the world? Would it be “told” the rules, laws, principles, knowledge, reasoning, and everything else we think we know?</a:t>
          </a:r>
        </a:p>
        <a:p>
          <a:pPr marL="171450" lvl="1" indent="-171450" algn="l" defTabSz="800100">
            <a:lnSpc>
              <a:spcPct val="90000"/>
            </a:lnSpc>
            <a:spcBef>
              <a:spcPct val="0"/>
            </a:spcBef>
            <a:spcAft>
              <a:spcPct val="15000"/>
            </a:spcAft>
            <a:buChar char="•"/>
          </a:pPr>
          <a:r>
            <a:rPr lang="en-US" sz="1800" kern="1200"/>
            <a:t>Would it work for ANI? Would this approach work for AGI?</a:t>
          </a:r>
          <a:endParaRPr lang="en-US" sz="1800" kern="1200" dirty="0"/>
        </a:p>
      </dsp:txBody>
      <dsp:txXfrm>
        <a:off x="101" y="340911"/>
        <a:ext cx="3741124" cy="2867996"/>
      </dsp:txXfrm>
    </dsp:sp>
    <dsp:sp modelId="{2EDB8A25-0A2A-41A6-99A6-39E0F368DB8B}">
      <dsp:nvSpPr>
        <dsp:cNvPr id="0" name=""/>
        <dsp:cNvSpPr/>
      </dsp:nvSpPr>
      <dsp:spPr>
        <a:xfrm>
          <a:off x="4290253" y="340911"/>
          <a:ext cx="3741124" cy="2867996"/>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Or would it “</a:t>
          </a:r>
          <a:r>
            <a:rPr lang="en-US" sz="2400" b="1" kern="1200" dirty="0"/>
            <a:t>learn</a:t>
          </a:r>
          <a:r>
            <a:rPr lang="en-US" sz="2400" kern="1200" dirty="0"/>
            <a:t>” through observation, experience, self correction, improvement? How would it know if its learning is “correct”?</a:t>
          </a:r>
        </a:p>
        <a:p>
          <a:pPr marL="171450" lvl="1" indent="-171450" algn="l" defTabSz="800100">
            <a:lnSpc>
              <a:spcPct val="90000"/>
            </a:lnSpc>
            <a:spcBef>
              <a:spcPct val="0"/>
            </a:spcBef>
            <a:spcAft>
              <a:spcPct val="15000"/>
            </a:spcAft>
            <a:buChar char="•"/>
          </a:pPr>
          <a:r>
            <a:rPr lang="en-US" sz="1800" kern="1200" dirty="0"/>
            <a:t>Would it work for ANI? Would this approach work for AGI?</a:t>
          </a:r>
        </a:p>
      </dsp:txBody>
      <dsp:txXfrm>
        <a:off x="4290253" y="340911"/>
        <a:ext cx="3741124" cy="2867996"/>
      </dsp:txXfrm>
    </dsp:sp>
    <dsp:sp modelId="{5D93419F-D38D-40FC-93F8-F93E1047F9F2}">
      <dsp:nvSpPr>
        <dsp:cNvPr id="0" name=""/>
        <dsp:cNvSpPr/>
      </dsp:nvSpPr>
      <dsp:spPr>
        <a:xfrm>
          <a:off x="1270605" y="3757934"/>
          <a:ext cx="5490269" cy="1175883"/>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dirty="0"/>
            <a:t>Any other approaches?</a:t>
          </a:r>
        </a:p>
      </dsp:txBody>
      <dsp:txXfrm>
        <a:off x="1270605" y="3757934"/>
        <a:ext cx="5490269" cy="11758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34821B-462B-4D7C-9F87-DAA3A84FB898}">
      <dsp:nvSpPr>
        <dsp:cNvPr id="0" name=""/>
        <dsp:cNvSpPr/>
      </dsp:nvSpPr>
      <dsp:spPr>
        <a:xfrm>
          <a:off x="8871355" y="1140709"/>
          <a:ext cx="1369152" cy="175586"/>
        </a:xfrm>
        <a:custGeom>
          <a:avLst/>
          <a:gdLst/>
          <a:ahLst/>
          <a:cxnLst/>
          <a:rect l="0" t="0" r="0" b="0"/>
          <a:pathLst>
            <a:path>
              <a:moveTo>
                <a:pt x="0" y="0"/>
              </a:moveTo>
              <a:lnTo>
                <a:pt x="0" y="87793"/>
              </a:lnTo>
              <a:lnTo>
                <a:pt x="1369152" y="87793"/>
              </a:lnTo>
              <a:lnTo>
                <a:pt x="1369152" y="175586"/>
              </a:lnTo>
            </a:path>
          </a:pathLst>
        </a:custGeom>
        <a:noFill/>
        <a:ln w="12700"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0C3AD09-644B-4BA7-8B7C-A2A364A3DF90}">
      <dsp:nvSpPr>
        <dsp:cNvPr id="0" name=""/>
        <dsp:cNvSpPr/>
      </dsp:nvSpPr>
      <dsp:spPr>
        <a:xfrm>
          <a:off x="9400203" y="2328005"/>
          <a:ext cx="125418" cy="3352856"/>
        </a:xfrm>
        <a:custGeom>
          <a:avLst/>
          <a:gdLst/>
          <a:ahLst/>
          <a:cxnLst/>
          <a:rect l="0" t="0" r="0" b="0"/>
          <a:pathLst>
            <a:path>
              <a:moveTo>
                <a:pt x="0" y="0"/>
              </a:moveTo>
              <a:lnTo>
                <a:pt x="0" y="3352856"/>
              </a:lnTo>
              <a:lnTo>
                <a:pt x="125418" y="3352856"/>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FB2AE29-9DAB-4030-9FB1-46556B263261}">
      <dsp:nvSpPr>
        <dsp:cNvPr id="0" name=""/>
        <dsp:cNvSpPr/>
      </dsp:nvSpPr>
      <dsp:spPr>
        <a:xfrm>
          <a:off x="9400203" y="2328005"/>
          <a:ext cx="125418" cy="2759208"/>
        </a:xfrm>
        <a:custGeom>
          <a:avLst/>
          <a:gdLst/>
          <a:ahLst/>
          <a:cxnLst/>
          <a:rect l="0" t="0" r="0" b="0"/>
          <a:pathLst>
            <a:path>
              <a:moveTo>
                <a:pt x="0" y="0"/>
              </a:moveTo>
              <a:lnTo>
                <a:pt x="0" y="2759208"/>
              </a:lnTo>
              <a:lnTo>
                <a:pt x="125418" y="2759208"/>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18C1CE4-8891-4782-9FA2-5ED12C20F8B3}">
      <dsp:nvSpPr>
        <dsp:cNvPr id="0" name=""/>
        <dsp:cNvSpPr/>
      </dsp:nvSpPr>
      <dsp:spPr>
        <a:xfrm>
          <a:off x="9400203" y="2328005"/>
          <a:ext cx="125418" cy="2165560"/>
        </a:xfrm>
        <a:custGeom>
          <a:avLst/>
          <a:gdLst/>
          <a:ahLst/>
          <a:cxnLst/>
          <a:rect l="0" t="0" r="0" b="0"/>
          <a:pathLst>
            <a:path>
              <a:moveTo>
                <a:pt x="0" y="0"/>
              </a:moveTo>
              <a:lnTo>
                <a:pt x="0" y="2165560"/>
              </a:lnTo>
              <a:lnTo>
                <a:pt x="125418" y="2165560"/>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F06B5FD-5719-46F5-9929-E505FE6AF4D2}">
      <dsp:nvSpPr>
        <dsp:cNvPr id="0" name=""/>
        <dsp:cNvSpPr/>
      </dsp:nvSpPr>
      <dsp:spPr>
        <a:xfrm>
          <a:off x="9400203" y="2328005"/>
          <a:ext cx="125418" cy="1571912"/>
        </a:xfrm>
        <a:custGeom>
          <a:avLst/>
          <a:gdLst/>
          <a:ahLst/>
          <a:cxnLst/>
          <a:rect l="0" t="0" r="0" b="0"/>
          <a:pathLst>
            <a:path>
              <a:moveTo>
                <a:pt x="0" y="0"/>
              </a:moveTo>
              <a:lnTo>
                <a:pt x="0" y="1571912"/>
              </a:lnTo>
              <a:lnTo>
                <a:pt x="125418" y="1571912"/>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95201AC-BA00-40F4-9CF4-101B101C78C9}">
      <dsp:nvSpPr>
        <dsp:cNvPr id="0" name=""/>
        <dsp:cNvSpPr/>
      </dsp:nvSpPr>
      <dsp:spPr>
        <a:xfrm>
          <a:off x="9400203" y="2328005"/>
          <a:ext cx="125418" cy="978264"/>
        </a:xfrm>
        <a:custGeom>
          <a:avLst/>
          <a:gdLst/>
          <a:ahLst/>
          <a:cxnLst/>
          <a:rect l="0" t="0" r="0" b="0"/>
          <a:pathLst>
            <a:path>
              <a:moveTo>
                <a:pt x="0" y="0"/>
              </a:moveTo>
              <a:lnTo>
                <a:pt x="0" y="978264"/>
              </a:lnTo>
              <a:lnTo>
                <a:pt x="125418" y="978264"/>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71DDC04-8442-48C9-AFB0-55FEFF2F7C22}">
      <dsp:nvSpPr>
        <dsp:cNvPr id="0" name=""/>
        <dsp:cNvSpPr/>
      </dsp:nvSpPr>
      <dsp:spPr>
        <a:xfrm>
          <a:off x="9400203" y="2328005"/>
          <a:ext cx="125418" cy="384616"/>
        </a:xfrm>
        <a:custGeom>
          <a:avLst/>
          <a:gdLst/>
          <a:ahLst/>
          <a:cxnLst/>
          <a:rect l="0" t="0" r="0" b="0"/>
          <a:pathLst>
            <a:path>
              <a:moveTo>
                <a:pt x="0" y="0"/>
              </a:moveTo>
              <a:lnTo>
                <a:pt x="0" y="384616"/>
              </a:lnTo>
              <a:lnTo>
                <a:pt x="125418" y="384616"/>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7F22B3F-7BC9-4061-8F01-6D08BBD8AA67}">
      <dsp:nvSpPr>
        <dsp:cNvPr id="0" name=""/>
        <dsp:cNvSpPr/>
      </dsp:nvSpPr>
      <dsp:spPr>
        <a:xfrm>
          <a:off x="9228798" y="1734357"/>
          <a:ext cx="505854" cy="175586"/>
        </a:xfrm>
        <a:custGeom>
          <a:avLst/>
          <a:gdLst/>
          <a:ahLst/>
          <a:cxnLst/>
          <a:rect l="0" t="0" r="0" b="0"/>
          <a:pathLst>
            <a:path>
              <a:moveTo>
                <a:pt x="0" y="0"/>
              </a:moveTo>
              <a:lnTo>
                <a:pt x="0" y="87793"/>
              </a:lnTo>
              <a:lnTo>
                <a:pt x="505854" y="87793"/>
              </a:lnTo>
              <a:lnTo>
                <a:pt x="505854" y="175586"/>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69B54A2-AA66-42E4-9E1F-94853C928570}">
      <dsp:nvSpPr>
        <dsp:cNvPr id="0" name=""/>
        <dsp:cNvSpPr/>
      </dsp:nvSpPr>
      <dsp:spPr>
        <a:xfrm>
          <a:off x="8388494" y="2328005"/>
          <a:ext cx="125418" cy="2759208"/>
        </a:xfrm>
        <a:custGeom>
          <a:avLst/>
          <a:gdLst/>
          <a:ahLst/>
          <a:cxnLst/>
          <a:rect l="0" t="0" r="0" b="0"/>
          <a:pathLst>
            <a:path>
              <a:moveTo>
                <a:pt x="0" y="0"/>
              </a:moveTo>
              <a:lnTo>
                <a:pt x="0" y="2759208"/>
              </a:lnTo>
              <a:lnTo>
                <a:pt x="125418" y="2759208"/>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146AB97-A087-4FAF-9F71-CE96741688AB}">
      <dsp:nvSpPr>
        <dsp:cNvPr id="0" name=""/>
        <dsp:cNvSpPr/>
      </dsp:nvSpPr>
      <dsp:spPr>
        <a:xfrm>
          <a:off x="8388494" y="2328005"/>
          <a:ext cx="125418" cy="2165560"/>
        </a:xfrm>
        <a:custGeom>
          <a:avLst/>
          <a:gdLst/>
          <a:ahLst/>
          <a:cxnLst/>
          <a:rect l="0" t="0" r="0" b="0"/>
          <a:pathLst>
            <a:path>
              <a:moveTo>
                <a:pt x="0" y="0"/>
              </a:moveTo>
              <a:lnTo>
                <a:pt x="0" y="2165560"/>
              </a:lnTo>
              <a:lnTo>
                <a:pt x="125418" y="2165560"/>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B77F272-40C8-4071-8B66-95934129C9CD}">
      <dsp:nvSpPr>
        <dsp:cNvPr id="0" name=""/>
        <dsp:cNvSpPr/>
      </dsp:nvSpPr>
      <dsp:spPr>
        <a:xfrm>
          <a:off x="8388494" y="2328005"/>
          <a:ext cx="125418" cy="1571912"/>
        </a:xfrm>
        <a:custGeom>
          <a:avLst/>
          <a:gdLst/>
          <a:ahLst/>
          <a:cxnLst/>
          <a:rect l="0" t="0" r="0" b="0"/>
          <a:pathLst>
            <a:path>
              <a:moveTo>
                <a:pt x="0" y="0"/>
              </a:moveTo>
              <a:lnTo>
                <a:pt x="0" y="1571912"/>
              </a:lnTo>
              <a:lnTo>
                <a:pt x="125418" y="1571912"/>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D6173C3-41BD-4EF3-9018-633012B687A9}">
      <dsp:nvSpPr>
        <dsp:cNvPr id="0" name=""/>
        <dsp:cNvSpPr/>
      </dsp:nvSpPr>
      <dsp:spPr>
        <a:xfrm>
          <a:off x="8388494" y="2328005"/>
          <a:ext cx="125418" cy="978264"/>
        </a:xfrm>
        <a:custGeom>
          <a:avLst/>
          <a:gdLst/>
          <a:ahLst/>
          <a:cxnLst/>
          <a:rect l="0" t="0" r="0" b="0"/>
          <a:pathLst>
            <a:path>
              <a:moveTo>
                <a:pt x="0" y="0"/>
              </a:moveTo>
              <a:lnTo>
                <a:pt x="0" y="978264"/>
              </a:lnTo>
              <a:lnTo>
                <a:pt x="125418" y="978264"/>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DA879B4-996F-4E6D-B646-5D4ED28EFFDB}">
      <dsp:nvSpPr>
        <dsp:cNvPr id="0" name=""/>
        <dsp:cNvSpPr/>
      </dsp:nvSpPr>
      <dsp:spPr>
        <a:xfrm>
          <a:off x="8388494" y="2328005"/>
          <a:ext cx="125418" cy="384616"/>
        </a:xfrm>
        <a:custGeom>
          <a:avLst/>
          <a:gdLst/>
          <a:ahLst/>
          <a:cxnLst/>
          <a:rect l="0" t="0" r="0" b="0"/>
          <a:pathLst>
            <a:path>
              <a:moveTo>
                <a:pt x="0" y="0"/>
              </a:moveTo>
              <a:lnTo>
                <a:pt x="0" y="384616"/>
              </a:lnTo>
              <a:lnTo>
                <a:pt x="125418" y="384616"/>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4646C6C-688E-4037-B55E-833C4A222051}">
      <dsp:nvSpPr>
        <dsp:cNvPr id="0" name=""/>
        <dsp:cNvSpPr/>
      </dsp:nvSpPr>
      <dsp:spPr>
        <a:xfrm>
          <a:off x="8722943" y="1734357"/>
          <a:ext cx="505854" cy="175586"/>
        </a:xfrm>
        <a:custGeom>
          <a:avLst/>
          <a:gdLst/>
          <a:ahLst/>
          <a:cxnLst/>
          <a:rect l="0" t="0" r="0" b="0"/>
          <a:pathLst>
            <a:path>
              <a:moveTo>
                <a:pt x="505854" y="0"/>
              </a:moveTo>
              <a:lnTo>
                <a:pt x="505854" y="87793"/>
              </a:lnTo>
              <a:lnTo>
                <a:pt x="0" y="87793"/>
              </a:lnTo>
              <a:lnTo>
                <a:pt x="0" y="175586"/>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09F27C6-081A-4673-BB9E-5339E376B0C5}">
      <dsp:nvSpPr>
        <dsp:cNvPr id="0" name=""/>
        <dsp:cNvSpPr/>
      </dsp:nvSpPr>
      <dsp:spPr>
        <a:xfrm>
          <a:off x="8871355" y="1140709"/>
          <a:ext cx="357442" cy="175586"/>
        </a:xfrm>
        <a:custGeom>
          <a:avLst/>
          <a:gdLst/>
          <a:ahLst/>
          <a:cxnLst/>
          <a:rect l="0" t="0" r="0" b="0"/>
          <a:pathLst>
            <a:path>
              <a:moveTo>
                <a:pt x="0" y="0"/>
              </a:moveTo>
              <a:lnTo>
                <a:pt x="0" y="87793"/>
              </a:lnTo>
              <a:lnTo>
                <a:pt x="357442" y="87793"/>
              </a:lnTo>
              <a:lnTo>
                <a:pt x="357442" y="175586"/>
              </a:lnTo>
            </a:path>
          </a:pathLst>
        </a:custGeom>
        <a:noFill/>
        <a:ln w="12700"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5AB8448-DACB-4403-86B1-C928E867155F}">
      <dsp:nvSpPr>
        <dsp:cNvPr id="0" name=""/>
        <dsp:cNvSpPr/>
      </dsp:nvSpPr>
      <dsp:spPr>
        <a:xfrm>
          <a:off x="7167753" y="1734357"/>
          <a:ext cx="125418" cy="1571912"/>
        </a:xfrm>
        <a:custGeom>
          <a:avLst/>
          <a:gdLst/>
          <a:ahLst/>
          <a:cxnLst/>
          <a:rect l="0" t="0" r="0" b="0"/>
          <a:pathLst>
            <a:path>
              <a:moveTo>
                <a:pt x="0" y="0"/>
              </a:moveTo>
              <a:lnTo>
                <a:pt x="0" y="1571912"/>
              </a:lnTo>
              <a:lnTo>
                <a:pt x="125418" y="1571912"/>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48A9542-DE78-45F6-A5F0-EFB63C9DCD53}">
      <dsp:nvSpPr>
        <dsp:cNvPr id="0" name=""/>
        <dsp:cNvSpPr/>
      </dsp:nvSpPr>
      <dsp:spPr>
        <a:xfrm>
          <a:off x="7167753" y="1734357"/>
          <a:ext cx="125418" cy="978264"/>
        </a:xfrm>
        <a:custGeom>
          <a:avLst/>
          <a:gdLst/>
          <a:ahLst/>
          <a:cxnLst/>
          <a:rect l="0" t="0" r="0" b="0"/>
          <a:pathLst>
            <a:path>
              <a:moveTo>
                <a:pt x="0" y="0"/>
              </a:moveTo>
              <a:lnTo>
                <a:pt x="0" y="978264"/>
              </a:lnTo>
              <a:lnTo>
                <a:pt x="125418" y="978264"/>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572D6D8-C07B-4CF8-B8C1-F804BECAE9E1}">
      <dsp:nvSpPr>
        <dsp:cNvPr id="0" name=""/>
        <dsp:cNvSpPr/>
      </dsp:nvSpPr>
      <dsp:spPr>
        <a:xfrm>
          <a:off x="7167753" y="1734357"/>
          <a:ext cx="125418" cy="384616"/>
        </a:xfrm>
        <a:custGeom>
          <a:avLst/>
          <a:gdLst/>
          <a:ahLst/>
          <a:cxnLst/>
          <a:rect l="0" t="0" r="0" b="0"/>
          <a:pathLst>
            <a:path>
              <a:moveTo>
                <a:pt x="0" y="0"/>
              </a:moveTo>
              <a:lnTo>
                <a:pt x="0" y="384616"/>
              </a:lnTo>
              <a:lnTo>
                <a:pt x="125418" y="384616"/>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0EF413F-BFE5-4EF3-BE37-41DE6BB8A928}">
      <dsp:nvSpPr>
        <dsp:cNvPr id="0" name=""/>
        <dsp:cNvSpPr/>
      </dsp:nvSpPr>
      <dsp:spPr>
        <a:xfrm>
          <a:off x="7502202" y="1140709"/>
          <a:ext cx="1369152" cy="175586"/>
        </a:xfrm>
        <a:custGeom>
          <a:avLst/>
          <a:gdLst/>
          <a:ahLst/>
          <a:cxnLst/>
          <a:rect l="0" t="0" r="0" b="0"/>
          <a:pathLst>
            <a:path>
              <a:moveTo>
                <a:pt x="1369152" y="0"/>
              </a:moveTo>
              <a:lnTo>
                <a:pt x="1369152" y="87793"/>
              </a:lnTo>
              <a:lnTo>
                <a:pt x="0" y="87793"/>
              </a:lnTo>
              <a:lnTo>
                <a:pt x="0" y="175586"/>
              </a:lnTo>
            </a:path>
          </a:pathLst>
        </a:custGeom>
        <a:noFill/>
        <a:ln w="12700"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3FE6467-6345-48F2-8FDE-0CAE2A738679}">
      <dsp:nvSpPr>
        <dsp:cNvPr id="0" name=""/>
        <dsp:cNvSpPr/>
      </dsp:nvSpPr>
      <dsp:spPr>
        <a:xfrm>
          <a:off x="5308539" y="574846"/>
          <a:ext cx="3562815" cy="147801"/>
        </a:xfrm>
        <a:custGeom>
          <a:avLst/>
          <a:gdLst/>
          <a:ahLst/>
          <a:cxnLst/>
          <a:rect l="0" t="0" r="0" b="0"/>
          <a:pathLst>
            <a:path>
              <a:moveTo>
                <a:pt x="0" y="0"/>
              </a:moveTo>
              <a:lnTo>
                <a:pt x="0" y="60008"/>
              </a:lnTo>
              <a:lnTo>
                <a:pt x="3562815" y="60008"/>
              </a:lnTo>
              <a:lnTo>
                <a:pt x="3562815" y="147801"/>
              </a:lnTo>
            </a:path>
          </a:pathLst>
        </a:custGeom>
        <a:noFill/>
        <a:ln w="12700"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F485434-9A6C-4A33-9F6D-A3BF322E8796}">
      <dsp:nvSpPr>
        <dsp:cNvPr id="0" name=""/>
        <dsp:cNvSpPr/>
      </dsp:nvSpPr>
      <dsp:spPr>
        <a:xfrm>
          <a:off x="6169103" y="1731874"/>
          <a:ext cx="112358" cy="387100"/>
        </a:xfrm>
        <a:custGeom>
          <a:avLst/>
          <a:gdLst/>
          <a:ahLst/>
          <a:cxnLst/>
          <a:rect l="0" t="0" r="0" b="0"/>
          <a:pathLst>
            <a:path>
              <a:moveTo>
                <a:pt x="0" y="0"/>
              </a:moveTo>
              <a:lnTo>
                <a:pt x="0" y="387100"/>
              </a:lnTo>
              <a:lnTo>
                <a:pt x="112358" y="387100"/>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4616680-76E4-4F97-9558-FD7B76A61275}">
      <dsp:nvSpPr>
        <dsp:cNvPr id="0" name=""/>
        <dsp:cNvSpPr/>
      </dsp:nvSpPr>
      <dsp:spPr>
        <a:xfrm>
          <a:off x="4467073" y="1140709"/>
          <a:ext cx="2036480" cy="173102"/>
        </a:xfrm>
        <a:custGeom>
          <a:avLst/>
          <a:gdLst/>
          <a:ahLst/>
          <a:cxnLst/>
          <a:rect l="0" t="0" r="0" b="0"/>
          <a:pathLst>
            <a:path>
              <a:moveTo>
                <a:pt x="0" y="0"/>
              </a:moveTo>
              <a:lnTo>
                <a:pt x="0" y="85309"/>
              </a:lnTo>
              <a:lnTo>
                <a:pt x="2036480" y="85309"/>
              </a:lnTo>
              <a:lnTo>
                <a:pt x="2036480" y="173102"/>
              </a:lnTo>
            </a:path>
          </a:pathLst>
        </a:custGeom>
        <a:noFill/>
        <a:ln w="12700"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3684A36-4F21-4DDF-9655-0477E7C01D99}">
      <dsp:nvSpPr>
        <dsp:cNvPr id="0" name=""/>
        <dsp:cNvSpPr/>
      </dsp:nvSpPr>
      <dsp:spPr>
        <a:xfrm>
          <a:off x="5353364" y="2328005"/>
          <a:ext cx="125418" cy="2759208"/>
        </a:xfrm>
        <a:custGeom>
          <a:avLst/>
          <a:gdLst/>
          <a:ahLst/>
          <a:cxnLst/>
          <a:rect l="0" t="0" r="0" b="0"/>
          <a:pathLst>
            <a:path>
              <a:moveTo>
                <a:pt x="0" y="0"/>
              </a:moveTo>
              <a:lnTo>
                <a:pt x="0" y="2759208"/>
              </a:lnTo>
              <a:lnTo>
                <a:pt x="125418" y="2759208"/>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03E2B45-6C59-489D-8133-032BFC36A9A3}">
      <dsp:nvSpPr>
        <dsp:cNvPr id="0" name=""/>
        <dsp:cNvSpPr/>
      </dsp:nvSpPr>
      <dsp:spPr>
        <a:xfrm>
          <a:off x="5353364" y="2328005"/>
          <a:ext cx="125418" cy="2165560"/>
        </a:xfrm>
        <a:custGeom>
          <a:avLst/>
          <a:gdLst/>
          <a:ahLst/>
          <a:cxnLst/>
          <a:rect l="0" t="0" r="0" b="0"/>
          <a:pathLst>
            <a:path>
              <a:moveTo>
                <a:pt x="0" y="0"/>
              </a:moveTo>
              <a:lnTo>
                <a:pt x="0" y="2165560"/>
              </a:lnTo>
              <a:lnTo>
                <a:pt x="125418" y="2165560"/>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1BBA5C5-3E74-49DF-A570-6CB1B3B9A225}">
      <dsp:nvSpPr>
        <dsp:cNvPr id="0" name=""/>
        <dsp:cNvSpPr/>
      </dsp:nvSpPr>
      <dsp:spPr>
        <a:xfrm>
          <a:off x="5353364" y="2328005"/>
          <a:ext cx="125418" cy="1571912"/>
        </a:xfrm>
        <a:custGeom>
          <a:avLst/>
          <a:gdLst/>
          <a:ahLst/>
          <a:cxnLst/>
          <a:rect l="0" t="0" r="0" b="0"/>
          <a:pathLst>
            <a:path>
              <a:moveTo>
                <a:pt x="0" y="0"/>
              </a:moveTo>
              <a:lnTo>
                <a:pt x="0" y="1571912"/>
              </a:lnTo>
              <a:lnTo>
                <a:pt x="125418" y="1571912"/>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AB413B6-D46F-4CB8-BDA3-C5A7B66E7081}">
      <dsp:nvSpPr>
        <dsp:cNvPr id="0" name=""/>
        <dsp:cNvSpPr/>
      </dsp:nvSpPr>
      <dsp:spPr>
        <a:xfrm>
          <a:off x="5353364" y="2328005"/>
          <a:ext cx="125418" cy="978264"/>
        </a:xfrm>
        <a:custGeom>
          <a:avLst/>
          <a:gdLst/>
          <a:ahLst/>
          <a:cxnLst/>
          <a:rect l="0" t="0" r="0" b="0"/>
          <a:pathLst>
            <a:path>
              <a:moveTo>
                <a:pt x="0" y="0"/>
              </a:moveTo>
              <a:lnTo>
                <a:pt x="0" y="978264"/>
              </a:lnTo>
              <a:lnTo>
                <a:pt x="125418" y="978264"/>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0B11C46-44F5-4FB9-9C3D-0567E98942A4}">
      <dsp:nvSpPr>
        <dsp:cNvPr id="0" name=""/>
        <dsp:cNvSpPr/>
      </dsp:nvSpPr>
      <dsp:spPr>
        <a:xfrm>
          <a:off x="5353364" y="2328005"/>
          <a:ext cx="125418" cy="384616"/>
        </a:xfrm>
        <a:custGeom>
          <a:avLst/>
          <a:gdLst/>
          <a:ahLst/>
          <a:cxnLst/>
          <a:rect l="0" t="0" r="0" b="0"/>
          <a:pathLst>
            <a:path>
              <a:moveTo>
                <a:pt x="0" y="0"/>
              </a:moveTo>
              <a:lnTo>
                <a:pt x="0" y="384616"/>
              </a:lnTo>
              <a:lnTo>
                <a:pt x="125418" y="384616"/>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E3920DA-7D71-4AFA-B012-046782A6F3BF}">
      <dsp:nvSpPr>
        <dsp:cNvPr id="0" name=""/>
        <dsp:cNvSpPr/>
      </dsp:nvSpPr>
      <dsp:spPr>
        <a:xfrm>
          <a:off x="4676104" y="1734357"/>
          <a:ext cx="1011709" cy="175586"/>
        </a:xfrm>
        <a:custGeom>
          <a:avLst/>
          <a:gdLst/>
          <a:ahLst/>
          <a:cxnLst/>
          <a:rect l="0" t="0" r="0" b="0"/>
          <a:pathLst>
            <a:path>
              <a:moveTo>
                <a:pt x="0" y="0"/>
              </a:moveTo>
              <a:lnTo>
                <a:pt x="0" y="87793"/>
              </a:lnTo>
              <a:lnTo>
                <a:pt x="1011709" y="87793"/>
              </a:lnTo>
              <a:lnTo>
                <a:pt x="1011709" y="175586"/>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AFC1A34-3675-41A1-BBBE-A0D5031CC83A}">
      <dsp:nvSpPr>
        <dsp:cNvPr id="0" name=""/>
        <dsp:cNvSpPr/>
      </dsp:nvSpPr>
      <dsp:spPr>
        <a:xfrm>
          <a:off x="4630384" y="1734357"/>
          <a:ext cx="91440" cy="175586"/>
        </a:xfrm>
        <a:custGeom>
          <a:avLst/>
          <a:gdLst/>
          <a:ahLst/>
          <a:cxnLst/>
          <a:rect l="0" t="0" r="0" b="0"/>
          <a:pathLst>
            <a:path>
              <a:moveTo>
                <a:pt x="45720" y="0"/>
              </a:moveTo>
              <a:lnTo>
                <a:pt x="45720" y="175586"/>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9DB6892-3D8C-4DC7-8C72-3E1DE36F9BD1}">
      <dsp:nvSpPr>
        <dsp:cNvPr id="0" name=""/>
        <dsp:cNvSpPr/>
      </dsp:nvSpPr>
      <dsp:spPr>
        <a:xfrm>
          <a:off x="3664394" y="1734357"/>
          <a:ext cx="1011709" cy="175586"/>
        </a:xfrm>
        <a:custGeom>
          <a:avLst/>
          <a:gdLst/>
          <a:ahLst/>
          <a:cxnLst/>
          <a:rect l="0" t="0" r="0" b="0"/>
          <a:pathLst>
            <a:path>
              <a:moveTo>
                <a:pt x="1011709" y="0"/>
              </a:moveTo>
              <a:lnTo>
                <a:pt x="1011709" y="87793"/>
              </a:lnTo>
              <a:lnTo>
                <a:pt x="0" y="87793"/>
              </a:lnTo>
              <a:lnTo>
                <a:pt x="0" y="175586"/>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5A912EA-0E78-4F97-815F-742FB1B31C1E}">
      <dsp:nvSpPr>
        <dsp:cNvPr id="0" name=""/>
        <dsp:cNvSpPr/>
      </dsp:nvSpPr>
      <dsp:spPr>
        <a:xfrm>
          <a:off x="4467073" y="1140709"/>
          <a:ext cx="209030" cy="175586"/>
        </a:xfrm>
        <a:custGeom>
          <a:avLst/>
          <a:gdLst/>
          <a:ahLst/>
          <a:cxnLst/>
          <a:rect l="0" t="0" r="0" b="0"/>
          <a:pathLst>
            <a:path>
              <a:moveTo>
                <a:pt x="0" y="0"/>
              </a:moveTo>
              <a:lnTo>
                <a:pt x="0" y="87793"/>
              </a:lnTo>
              <a:lnTo>
                <a:pt x="209030" y="87793"/>
              </a:lnTo>
              <a:lnTo>
                <a:pt x="209030" y="175586"/>
              </a:lnTo>
            </a:path>
          </a:pathLst>
        </a:custGeom>
        <a:noFill/>
        <a:ln w="12700"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AB8B6D8-E9F1-448C-81C1-0684AFB7D6DF}">
      <dsp:nvSpPr>
        <dsp:cNvPr id="0" name=""/>
        <dsp:cNvSpPr/>
      </dsp:nvSpPr>
      <dsp:spPr>
        <a:xfrm>
          <a:off x="2109203" y="1734357"/>
          <a:ext cx="125418" cy="1571912"/>
        </a:xfrm>
        <a:custGeom>
          <a:avLst/>
          <a:gdLst/>
          <a:ahLst/>
          <a:cxnLst/>
          <a:rect l="0" t="0" r="0" b="0"/>
          <a:pathLst>
            <a:path>
              <a:moveTo>
                <a:pt x="0" y="0"/>
              </a:moveTo>
              <a:lnTo>
                <a:pt x="0" y="1571912"/>
              </a:lnTo>
              <a:lnTo>
                <a:pt x="125418" y="1571912"/>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1FA09A4-9837-4961-A859-1DA59B724209}">
      <dsp:nvSpPr>
        <dsp:cNvPr id="0" name=""/>
        <dsp:cNvSpPr/>
      </dsp:nvSpPr>
      <dsp:spPr>
        <a:xfrm>
          <a:off x="2109203" y="1734357"/>
          <a:ext cx="125418" cy="978264"/>
        </a:xfrm>
        <a:custGeom>
          <a:avLst/>
          <a:gdLst/>
          <a:ahLst/>
          <a:cxnLst/>
          <a:rect l="0" t="0" r="0" b="0"/>
          <a:pathLst>
            <a:path>
              <a:moveTo>
                <a:pt x="0" y="0"/>
              </a:moveTo>
              <a:lnTo>
                <a:pt x="0" y="978264"/>
              </a:lnTo>
              <a:lnTo>
                <a:pt x="125418" y="978264"/>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A236F16-A020-4419-B99A-6A01CDB3738E}">
      <dsp:nvSpPr>
        <dsp:cNvPr id="0" name=""/>
        <dsp:cNvSpPr/>
      </dsp:nvSpPr>
      <dsp:spPr>
        <a:xfrm>
          <a:off x="2109203" y="1734357"/>
          <a:ext cx="125418" cy="384616"/>
        </a:xfrm>
        <a:custGeom>
          <a:avLst/>
          <a:gdLst/>
          <a:ahLst/>
          <a:cxnLst/>
          <a:rect l="0" t="0" r="0" b="0"/>
          <a:pathLst>
            <a:path>
              <a:moveTo>
                <a:pt x="0" y="0"/>
              </a:moveTo>
              <a:lnTo>
                <a:pt x="0" y="384616"/>
              </a:lnTo>
              <a:lnTo>
                <a:pt x="125418" y="384616"/>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948B688-9AF9-468D-AB5E-FFE1C6612658}">
      <dsp:nvSpPr>
        <dsp:cNvPr id="0" name=""/>
        <dsp:cNvSpPr/>
      </dsp:nvSpPr>
      <dsp:spPr>
        <a:xfrm>
          <a:off x="2443653" y="1140709"/>
          <a:ext cx="2023419" cy="175586"/>
        </a:xfrm>
        <a:custGeom>
          <a:avLst/>
          <a:gdLst/>
          <a:ahLst/>
          <a:cxnLst/>
          <a:rect l="0" t="0" r="0" b="0"/>
          <a:pathLst>
            <a:path>
              <a:moveTo>
                <a:pt x="2023419" y="0"/>
              </a:moveTo>
              <a:lnTo>
                <a:pt x="2023419" y="87793"/>
              </a:lnTo>
              <a:lnTo>
                <a:pt x="0" y="87793"/>
              </a:lnTo>
              <a:lnTo>
                <a:pt x="0" y="175586"/>
              </a:lnTo>
            </a:path>
          </a:pathLst>
        </a:custGeom>
        <a:noFill/>
        <a:ln w="12700"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126C535-8242-46B7-8DD1-355F19C52E67}">
      <dsp:nvSpPr>
        <dsp:cNvPr id="0" name=""/>
        <dsp:cNvSpPr/>
      </dsp:nvSpPr>
      <dsp:spPr>
        <a:xfrm>
          <a:off x="4467073" y="574846"/>
          <a:ext cx="841466" cy="147801"/>
        </a:xfrm>
        <a:custGeom>
          <a:avLst/>
          <a:gdLst/>
          <a:ahLst/>
          <a:cxnLst/>
          <a:rect l="0" t="0" r="0" b="0"/>
          <a:pathLst>
            <a:path>
              <a:moveTo>
                <a:pt x="841466" y="0"/>
              </a:moveTo>
              <a:lnTo>
                <a:pt x="841466" y="60008"/>
              </a:lnTo>
              <a:lnTo>
                <a:pt x="0" y="60008"/>
              </a:lnTo>
              <a:lnTo>
                <a:pt x="0" y="147801"/>
              </a:lnTo>
            </a:path>
          </a:pathLst>
        </a:custGeom>
        <a:noFill/>
        <a:ln w="12700"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772FC43-4C3E-4D33-A81A-2819400CCA35}">
      <dsp:nvSpPr>
        <dsp:cNvPr id="0" name=""/>
        <dsp:cNvSpPr/>
      </dsp:nvSpPr>
      <dsp:spPr>
        <a:xfrm>
          <a:off x="1097493" y="1734357"/>
          <a:ext cx="125418" cy="2759208"/>
        </a:xfrm>
        <a:custGeom>
          <a:avLst/>
          <a:gdLst/>
          <a:ahLst/>
          <a:cxnLst/>
          <a:rect l="0" t="0" r="0" b="0"/>
          <a:pathLst>
            <a:path>
              <a:moveTo>
                <a:pt x="0" y="0"/>
              </a:moveTo>
              <a:lnTo>
                <a:pt x="0" y="2759208"/>
              </a:lnTo>
              <a:lnTo>
                <a:pt x="125418" y="2759208"/>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4F9BC79-E380-4D48-8DD2-773964FA533F}">
      <dsp:nvSpPr>
        <dsp:cNvPr id="0" name=""/>
        <dsp:cNvSpPr/>
      </dsp:nvSpPr>
      <dsp:spPr>
        <a:xfrm>
          <a:off x="1097493" y="1734357"/>
          <a:ext cx="125418" cy="2165560"/>
        </a:xfrm>
        <a:custGeom>
          <a:avLst/>
          <a:gdLst/>
          <a:ahLst/>
          <a:cxnLst/>
          <a:rect l="0" t="0" r="0" b="0"/>
          <a:pathLst>
            <a:path>
              <a:moveTo>
                <a:pt x="0" y="0"/>
              </a:moveTo>
              <a:lnTo>
                <a:pt x="0" y="2165560"/>
              </a:lnTo>
              <a:lnTo>
                <a:pt x="125418" y="2165560"/>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DEE4628-97A6-4094-841A-16AA0D74FF64}">
      <dsp:nvSpPr>
        <dsp:cNvPr id="0" name=""/>
        <dsp:cNvSpPr/>
      </dsp:nvSpPr>
      <dsp:spPr>
        <a:xfrm>
          <a:off x="1097493" y="1734357"/>
          <a:ext cx="125418" cy="1571912"/>
        </a:xfrm>
        <a:custGeom>
          <a:avLst/>
          <a:gdLst/>
          <a:ahLst/>
          <a:cxnLst/>
          <a:rect l="0" t="0" r="0" b="0"/>
          <a:pathLst>
            <a:path>
              <a:moveTo>
                <a:pt x="0" y="0"/>
              </a:moveTo>
              <a:lnTo>
                <a:pt x="0" y="1571912"/>
              </a:lnTo>
              <a:lnTo>
                <a:pt x="125418" y="1571912"/>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6843E31-152D-4A3C-AB67-66098DE2ADA7}">
      <dsp:nvSpPr>
        <dsp:cNvPr id="0" name=""/>
        <dsp:cNvSpPr/>
      </dsp:nvSpPr>
      <dsp:spPr>
        <a:xfrm>
          <a:off x="1097493" y="1734357"/>
          <a:ext cx="125418" cy="978264"/>
        </a:xfrm>
        <a:custGeom>
          <a:avLst/>
          <a:gdLst/>
          <a:ahLst/>
          <a:cxnLst/>
          <a:rect l="0" t="0" r="0" b="0"/>
          <a:pathLst>
            <a:path>
              <a:moveTo>
                <a:pt x="0" y="0"/>
              </a:moveTo>
              <a:lnTo>
                <a:pt x="0" y="978264"/>
              </a:lnTo>
              <a:lnTo>
                <a:pt x="125418" y="978264"/>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1E97D43-6E91-4D9D-AE96-210957B0E2BA}">
      <dsp:nvSpPr>
        <dsp:cNvPr id="0" name=""/>
        <dsp:cNvSpPr/>
      </dsp:nvSpPr>
      <dsp:spPr>
        <a:xfrm>
          <a:off x="1097493" y="1734357"/>
          <a:ext cx="125418" cy="384616"/>
        </a:xfrm>
        <a:custGeom>
          <a:avLst/>
          <a:gdLst/>
          <a:ahLst/>
          <a:cxnLst/>
          <a:rect l="0" t="0" r="0" b="0"/>
          <a:pathLst>
            <a:path>
              <a:moveTo>
                <a:pt x="0" y="0"/>
              </a:moveTo>
              <a:lnTo>
                <a:pt x="0" y="384616"/>
              </a:lnTo>
              <a:lnTo>
                <a:pt x="125418" y="384616"/>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2B6E4E9-B123-4179-8B4D-7A167FC7C6A1}">
      <dsp:nvSpPr>
        <dsp:cNvPr id="0" name=""/>
        <dsp:cNvSpPr/>
      </dsp:nvSpPr>
      <dsp:spPr>
        <a:xfrm>
          <a:off x="926088" y="1140709"/>
          <a:ext cx="505854" cy="175586"/>
        </a:xfrm>
        <a:custGeom>
          <a:avLst/>
          <a:gdLst/>
          <a:ahLst/>
          <a:cxnLst/>
          <a:rect l="0" t="0" r="0" b="0"/>
          <a:pathLst>
            <a:path>
              <a:moveTo>
                <a:pt x="0" y="0"/>
              </a:moveTo>
              <a:lnTo>
                <a:pt x="0" y="87793"/>
              </a:lnTo>
              <a:lnTo>
                <a:pt x="505854" y="87793"/>
              </a:lnTo>
              <a:lnTo>
                <a:pt x="505854" y="175586"/>
              </a:lnTo>
            </a:path>
          </a:pathLst>
        </a:custGeom>
        <a:noFill/>
        <a:ln w="12700"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7144DAB-C2D2-446D-820C-5F4349475829}">
      <dsp:nvSpPr>
        <dsp:cNvPr id="0" name=""/>
        <dsp:cNvSpPr/>
      </dsp:nvSpPr>
      <dsp:spPr>
        <a:xfrm>
          <a:off x="85784" y="1734357"/>
          <a:ext cx="125418" cy="384616"/>
        </a:xfrm>
        <a:custGeom>
          <a:avLst/>
          <a:gdLst/>
          <a:ahLst/>
          <a:cxnLst/>
          <a:rect l="0" t="0" r="0" b="0"/>
          <a:pathLst>
            <a:path>
              <a:moveTo>
                <a:pt x="0" y="0"/>
              </a:moveTo>
              <a:lnTo>
                <a:pt x="0" y="384616"/>
              </a:lnTo>
              <a:lnTo>
                <a:pt x="125418" y="384616"/>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977966B-705F-4E9C-AC01-902E0E250843}">
      <dsp:nvSpPr>
        <dsp:cNvPr id="0" name=""/>
        <dsp:cNvSpPr/>
      </dsp:nvSpPr>
      <dsp:spPr>
        <a:xfrm>
          <a:off x="420233" y="1140709"/>
          <a:ext cx="505854" cy="175586"/>
        </a:xfrm>
        <a:custGeom>
          <a:avLst/>
          <a:gdLst/>
          <a:ahLst/>
          <a:cxnLst/>
          <a:rect l="0" t="0" r="0" b="0"/>
          <a:pathLst>
            <a:path>
              <a:moveTo>
                <a:pt x="505854" y="0"/>
              </a:moveTo>
              <a:lnTo>
                <a:pt x="505854" y="87793"/>
              </a:lnTo>
              <a:lnTo>
                <a:pt x="0" y="87793"/>
              </a:lnTo>
              <a:lnTo>
                <a:pt x="0" y="175586"/>
              </a:lnTo>
            </a:path>
          </a:pathLst>
        </a:custGeom>
        <a:noFill/>
        <a:ln w="12700"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3C55AE3-0D6E-4F71-A341-722834456B02}">
      <dsp:nvSpPr>
        <dsp:cNvPr id="0" name=""/>
        <dsp:cNvSpPr/>
      </dsp:nvSpPr>
      <dsp:spPr>
        <a:xfrm>
          <a:off x="926088" y="574846"/>
          <a:ext cx="4382451" cy="147801"/>
        </a:xfrm>
        <a:custGeom>
          <a:avLst/>
          <a:gdLst/>
          <a:ahLst/>
          <a:cxnLst/>
          <a:rect l="0" t="0" r="0" b="0"/>
          <a:pathLst>
            <a:path>
              <a:moveTo>
                <a:pt x="4382451" y="0"/>
              </a:moveTo>
              <a:lnTo>
                <a:pt x="4382451" y="60008"/>
              </a:lnTo>
              <a:lnTo>
                <a:pt x="0" y="60008"/>
              </a:lnTo>
              <a:lnTo>
                <a:pt x="0" y="147801"/>
              </a:lnTo>
            </a:path>
          </a:pathLst>
        </a:custGeom>
        <a:noFill/>
        <a:ln w="12700"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C3FF1A0-2004-4716-8E75-1119117DF11F}">
      <dsp:nvSpPr>
        <dsp:cNvPr id="0" name=""/>
        <dsp:cNvSpPr/>
      </dsp:nvSpPr>
      <dsp:spPr>
        <a:xfrm>
          <a:off x="1943049" y="156784"/>
          <a:ext cx="6730981" cy="418061"/>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kern="1200" dirty="0"/>
            <a:t>Overview of AI Approaches</a:t>
          </a:r>
        </a:p>
      </dsp:txBody>
      <dsp:txXfrm>
        <a:off x="1943049" y="156784"/>
        <a:ext cx="6730981" cy="418061"/>
      </dsp:txXfrm>
    </dsp:sp>
    <dsp:sp modelId="{7BDD19A1-C9F7-4C82-B34C-422D0A5763F8}">
      <dsp:nvSpPr>
        <dsp:cNvPr id="0" name=""/>
        <dsp:cNvSpPr/>
      </dsp:nvSpPr>
      <dsp:spPr>
        <a:xfrm>
          <a:off x="508026" y="722647"/>
          <a:ext cx="836123" cy="418061"/>
        </a:xfrm>
        <a:prstGeom prst="rect">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Heuristics</a:t>
          </a:r>
        </a:p>
      </dsp:txBody>
      <dsp:txXfrm>
        <a:off x="508026" y="722647"/>
        <a:ext cx="836123" cy="418061"/>
      </dsp:txXfrm>
    </dsp:sp>
    <dsp:sp modelId="{DAB00DA7-BE1A-42E4-9731-7818E3EDBA06}">
      <dsp:nvSpPr>
        <dsp:cNvPr id="0" name=""/>
        <dsp:cNvSpPr/>
      </dsp:nvSpPr>
      <dsp:spPr>
        <a:xfrm>
          <a:off x="2171" y="1316295"/>
          <a:ext cx="836123" cy="418061"/>
        </a:xfrm>
        <a:prstGeom prst="rect">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Rule-based</a:t>
          </a:r>
        </a:p>
      </dsp:txBody>
      <dsp:txXfrm>
        <a:off x="2171" y="1316295"/>
        <a:ext cx="836123" cy="418061"/>
      </dsp:txXfrm>
    </dsp:sp>
    <dsp:sp modelId="{7556BB4F-3390-4745-88F7-7B2CBA7EB545}">
      <dsp:nvSpPr>
        <dsp:cNvPr id="0" name=""/>
        <dsp:cNvSpPr/>
      </dsp:nvSpPr>
      <dsp:spPr>
        <a:xfrm>
          <a:off x="211202" y="1909943"/>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Expert Systems</a:t>
          </a:r>
        </a:p>
      </dsp:txBody>
      <dsp:txXfrm>
        <a:off x="211202" y="1909943"/>
        <a:ext cx="836123" cy="418061"/>
      </dsp:txXfrm>
    </dsp:sp>
    <dsp:sp modelId="{D55331BA-DCC4-48EB-B696-13F7CC15F0C4}">
      <dsp:nvSpPr>
        <dsp:cNvPr id="0" name=""/>
        <dsp:cNvSpPr/>
      </dsp:nvSpPr>
      <dsp:spPr>
        <a:xfrm>
          <a:off x="1013881" y="1316295"/>
          <a:ext cx="836123" cy="418061"/>
        </a:xfrm>
        <a:prstGeom prst="rect">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Symbolic</a:t>
          </a:r>
        </a:p>
      </dsp:txBody>
      <dsp:txXfrm>
        <a:off x="1013881" y="1316295"/>
        <a:ext cx="836123" cy="418061"/>
      </dsp:txXfrm>
    </dsp:sp>
    <dsp:sp modelId="{51D6E00D-3A60-4BD6-8467-AB0FEA1F5140}">
      <dsp:nvSpPr>
        <dsp:cNvPr id="0" name=""/>
        <dsp:cNvSpPr/>
      </dsp:nvSpPr>
      <dsp:spPr>
        <a:xfrm>
          <a:off x="1222912" y="1909943"/>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Logical inference</a:t>
          </a:r>
        </a:p>
      </dsp:txBody>
      <dsp:txXfrm>
        <a:off x="1222912" y="1909943"/>
        <a:ext cx="836123" cy="418061"/>
      </dsp:txXfrm>
    </dsp:sp>
    <dsp:sp modelId="{CAB51B5E-1AD8-43FC-B6EB-C700A7036564}">
      <dsp:nvSpPr>
        <dsp:cNvPr id="0" name=""/>
        <dsp:cNvSpPr/>
      </dsp:nvSpPr>
      <dsp:spPr>
        <a:xfrm>
          <a:off x="1222912" y="2503591"/>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Knowledge representation</a:t>
          </a:r>
        </a:p>
      </dsp:txBody>
      <dsp:txXfrm>
        <a:off x="1222912" y="2503591"/>
        <a:ext cx="836123" cy="418061"/>
      </dsp:txXfrm>
    </dsp:sp>
    <dsp:sp modelId="{B32C63E7-40ED-47C7-A9B6-74A5C9A2054A}">
      <dsp:nvSpPr>
        <dsp:cNvPr id="0" name=""/>
        <dsp:cNvSpPr/>
      </dsp:nvSpPr>
      <dsp:spPr>
        <a:xfrm>
          <a:off x="1222912" y="3097239"/>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Fuzzy Logic</a:t>
          </a:r>
        </a:p>
      </dsp:txBody>
      <dsp:txXfrm>
        <a:off x="1222912" y="3097239"/>
        <a:ext cx="836123" cy="418061"/>
      </dsp:txXfrm>
    </dsp:sp>
    <dsp:sp modelId="{21C26663-EBE5-49FC-A51F-98EC26871F14}">
      <dsp:nvSpPr>
        <dsp:cNvPr id="0" name=""/>
        <dsp:cNvSpPr/>
      </dsp:nvSpPr>
      <dsp:spPr>
        <a:xfrm>
          <a:off x="1222912" y="3690887"/>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Ontologies</a:t>
          </a:r>
        </a:p>
      </dsp:txBody>
      <dsp:txXfrm>
        <a:off x="1222912" y="3690887"/>
        <a:ext cx="836123" cy="418061"/>
      </dsp:txXfrm>
    </dsp:sp>
    <dsp:sp modelId="{363C3869-A1B7-480D-8188-CC7345BC1664}">
      <dsp:nvSpPr>
        <dsp:cNvPr id="0" name=""/>
        <dsp:cNvSpPr/>
      </dsp:nvSpPr>
      <dsp:spPr>
        <a:xfrm>
          <a:off x="1222912" y="4284535"/>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Semantic web</a:t>
          </a:r>
        </a:p>
      </dsp:txBody>
      <dsp:txXfrm>
        <a:off x="1222912" y="4284535"/>
        <a:ext cx="836123" cy="418061"/>
      </dsp:txXfrm>
    </dsp:sp>
    <dsp:sp modelId="{C740A8C8-7C0B-4A5C-962F-E961B782660F}">
      <dsp:nvSpPr>
        <dsp:cNvPr id="0" name=""/>
        <dsp:cNvSpPr/>
      </dsp:nvSpPr>
      <dsp:spPr>
        <a:xfrm>
          <a:off x="4049011" y="722647"/>
          <a:ext cx="836123" cy="418061"/>
        </a:xfrm>
        <a:prstGeom prst="rect">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Search (discrete spaces)</a:t>
          </a:r>
        </a:p>
      </dsp:txBody>
      <dsp:txXfrm>
        <a:off x="4049011" y="722647"/>
        <a:ext cx="836123" cy="418061"/>
      </dsp:txXfrm>
    </dsp:sp>
    <dsp:sp modelId="{39ABDE7D-1B38-449F-9EE4-29E2D63A3089}">
      <dsp:nvSpPr>
        <dsp:cNvPr id="0" name=""/>
        <dsp:cNvSpPr/>
      </dsp:nvSpPr>
      <dsp:spPr>
        <a:xfrm>
          <a:off x="2025591" y="1316295"/>
          <a:ext cx="836123" cy="418061"/>
        </a:xfrm>
        <a:prstGeom prst="rect">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Uninformed (Brute Force) Search</a:t>
          </a:r>
        </a:p>
      </dsp:txBody>
      <dsp:txXfrm>
        <a:off x="2025591" y="1316295"/>
        <a:ext cx="836123" cy="418061"/>
      </dsp:txXfrm>
    </dsp:sp>
    <dsp:sp modelId="{296CEC49-B958-4C2C-AA4E-CDCFA29C8B74}">
      <dsp:nvSpPr>
        <dsp:cNvPr id="0" name=""/>
        <dsp:cNvSpPr/>
      </dsp:nvSpPr>
      <dsp:spPr>
        <a:xfrm>
          <a:off x="2234622" y="1909943"/>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Breadth First (BFS)</a:t>
          </a:r>
        </a:p>
      </dsp:txBody>
      <dsp:txXfrm>
        <a:off x="2234622" y="1909943"/>
        <a:ext cx="836123" cy="418061"/>
      </dsp:txXfrm>
    </dsp:sp>
    <dsp:sp modelId="{6D159D5B-7C17-4D2D-BCD7-5099EEC9267D}">
      <dsp:nvSpPr>
        <dsp:cNvPr id="0" name=""/>
        <dsp:cNvSpPr/>
      </dsp:nvSpPr>
      <dsp:spPr>
        <a:xfrm>
          <a:off x="2234622" y="2503591"/>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Depth First (DFS)</a:t>
          </a:r>
        </a:p>
      </dsp:txBody>
      <dsp:txXfrm>
        <a:off x="2234622" y="2503591"/>
        <a:ext cx="836123" cy="418061"/>
      </dsp:txXfrm>
    </dsp:sp>
    <dsp:sp modelId="{7BA8E780-3B6D-4B78-B5B9-A9A80011919C}">
      <dsp:nvSpPr>
        <dsp:cNvPr id="0" name=""/>
        <dsp:cNvSpPr/>
      </dsp:nvSpPr>
      <dsp:spPr>
        <a:xfrm>
          <a:off x="2234622" y="3097239"/>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Uniform Cost</a:t>
          </a:r>
        </a:p>
      </dsp:txBody>
      <dsp:txXfrm>
        <a:off x="2234622" y="3097239"/>
        <a:ext cx="836123" cy="418061"/>
      </dsp:txXfrm>
    </dsp:sp>
    <dsp:sp modelId="{B4A6C7A8-ED03-426E-8252-AAA981DCB901}">
      <dsp:nvSpPr>
        <dsp:cNvPr id="0" name=""/>
        <dsp:cNvSpPr/>
      </dsp:nvSpPr>
      <dsp:spPr>
        <a:xfrm>
          <a:off x="4258042" y="1316295"/>
          <a:ext cx="836123" cy="418061"/>
        </a:xfrm>
        <a:prstGeom prst="rect">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Informed (Heuristic) Search</a:t>
          </a:r>
        </a:p>
      </dsp:txBody>
      <dsp:txXfrm>
        <a:off x="4258042" y="1316295"/>
        <a:ext cx="836123" cy="418061"/>
      </dsp:txXfrm>
    </dsp:sp>
    <dsp:sp modelId="{97C67410-FC71-44BD-891B-8981FD87C969}">
      <dsp:nvSpPr>
        <dsp:cNvPr id="0" name=""/>
        <dsp:cNvSpPr/>
      </dsp:nvSpPr>
      <dsp:spPr>
        <a:xfrm>
          <a:off x="3246332" y="1909943"/>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A* Search</a:t>
          </a:r>
        </a:p>
      </dsp:txBody>
      <dsp:txXfrm>
        <a:off x="3246332" y="1909943"/>
        <a:ext cx="836123" cy="418061"/>
      </dsp:txXfrm>
    </dsp:sp>
    <dsp:sp modelId="{2A4F41C3-99D7-438B-98EB-D5328F83B38E}">
      <dsp:nvSpPr>
        <dsp:cNvPr id="0" name=""/>
        <dsp:cNvSpPr/>
      </dsp:nvSpPr>
      <dsp:spPr>
        <a:xfrm>
          <a:off x="4258042" y="1909943"/>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Best-First (Greedy) Search</a:t>
          </a:r>
        </a:p>
      </dsp:txBody>
      <dsp:txXfrm>
        <a:off x="4258042" y="1909943"/>
        <a:ext cx="836123" cy="418061"/>
      </dsp:txXfrm>
    </dsp:sp>
    <dsp:sp modelId="{2F220ADD-2F7C-48D1-8A0E-84EE40EF989F}">
      <dsp:nvSpPr>
        <dsp:cNvPr id="0" name=""/>
        <dsp:cNvSpPr/>
      </dsp:nvSpPr>
      <dsp:spPr>
        <a:xfrm>
          <a:off x="5269752" y="1909943"/>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Local Search</a:t>
          </a:r>
        </a:p>
      </dsp:txBody>
      <dsp:txXfrm>
        <a:off x="5269752" y="1909943"/>
        <a:ext cx="836123" cy="418061"/>
      </dsp:txXfrm>
    </dsp:sp>
    <dsp:sp modelId="{2A56C6DA-463F-488D-A689-855110DBC0A2}">
      <dsp:nvSpPr>
        <dsp:cNvPr id="0" name=""/>
        <dsp:cNvSpPr/>
      </dsp:nvSpPr>
      <dsp:spPr>
        <a:xfrm>
          <a:off x="5478782" y="2503591"/>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Simulated Annealing</a:t>
          </a:r>
        </a:p>
      </dsp:txBody>
      <dsp:txXfrm>
        <a:off x="5478782" y="2503591"/>
        <a:ext cx="836123" cy="418061"/>
      </dsp:txXfrm>
    </dsp:sp>
    <dsp:sp modelId="{5233775A-6F91-4A89-8D09-882342C8557D}">
      <dsp:nvSpPr>
        <dsp:cNvPr id="0" name=""/>
        <dsp:cNvSpPr/>
      </dsp:nvSpPr>
      <dsp:spPr>
        <a:xfrm>
          <a:off x="5478782" y="3097239"/>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Genetic Algorithms</a:t>
          </a:r>
        </a:p>
      </dsp:txBody>
      <dsp:txXfrm>
        <a:off x="5478782" y="3097239"/>
        <a:ext cx="836123" cy="418061"/>
      </dsp:txXfrm>
    </dsp:sp>
    <dsp:sp modelId="{F9A881E3-B9BB-4ED2-9F0B-8C07B0396A4E}">
      <dsp:nvSpPr>
        <dsp:cNvPr id="0" name=""/>
        <dsp:cNvSpPr/>
      </dsp:nvSpPr>
      <dsp:spPr>
        <a:xfrm>
          <a:off x="5478782" y="3690887"/>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Traveling Salesman e.g. Dijkstra)</a:t>
          </a:r>
        </a:p>
      </dsp:txBody>
      <dsp:txXfrm>
        <a:off x="5478782" y="3690887"/>
        <a:ext cx="836123" cy="418061"/>
      </dsp:txXfrm>
    </dsp:sp>
    <dsp:sp modelId="{0C646697-028F-40A8-B3E1-F437C62D8ADB}">
      <dsp:nvSpPr>
        <dsp:cNvPr id="0" name=""/>
        <dsp:cNvSpPr/>
      </dsp:nvSpPr>
      <dsp:spPr>
        <a:xfrm>
          <a:off x="5478782" y="4284535"/>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Hill Climbing</a:t>
          </a:r>
        </a:p>
      </dsp:txBody>
      <dsp:txXfrm>
        <a:off x="5478782" y="4284535"/>
        <a:ext cx="836123" cy="418061"/>
      </dsp:txXfrm>
    </dsp:sp>
    <dsp:sp modelId="{D63A917E-3AB4-45C2-B8B2-2024924254F5}">
      <dsp:nvSpPr>
        <dsp:cNvPr id="0" name=""/>
        <dsp:cNvSpPr/>
      </dsp:nvSpPr>
      <dsp:spPr>
        <a:xfrm>
          <a:off x="5478782" y="4878183"/>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Tabu Search</a:t>
          </a:r>
        </a:p>
      </dsp:txBody>
      <dsp:txXfrm>
        <a:off x="5478782" y="4878183"/>
        <a:ext cx="836123" cy="418061"/>
      </dsp:txXfrm>
    </dsp:sp>
    <dsp:sp modelId="{D140DB5D-0C2D-4986-843F-C4FF81A12972}">
      <dsp:nvSpPr>
        <dsp:cNvPr id="0" name=""/>
        <dsp:cNvSpPr/>
      </dsp:nvSpPr>
      <dsp:spPr>
        <a:xfrm>
          <a:off x="6085491" y="1313812"/>
          <a:ext cx="836123" cy="418061"/>
        </a:xfrm>
        <a:prstGeom prst="rect">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Game playing</a:t>
          </a:r>
        </a:p>
      </dsp:txBody>
      <dsp:txXfrm>
        <a:off x="6085491" y="1313812"/>
        <a:ext cx="836123" cy="418061"/>
      </dsp:txXfrm>
    </dsp:sp>
    <dsp:sp modelId="{D43666E8-9460-4E4C-966D-3F5437A3E869}">
      <dsp:nvSpPr>
        <dsp:cNvPr id="0" name=""/>
        <dsp:cNvSpPr/>
      </dsp:nvSpPr>
      <dsp:spPr>
        <a:xfrm>
          <a:off x="6281461" y="1909943"/>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Minmax Search (can be heuristic search)</a:t>
          </a:r>
        </a:p>
      </dsp:txBody>
      <dsp:txXfrm>
        <a:off x="6281461" y="1909943"/>
        <a:ext cx="836123" cy="418061"/>
      </dsp:txXfrm>
    </dsp:sp>
    <dsp:sp modelId="{7D8A6B97-6BAB-4C3D-BA8E-B7D518581586}">
      <dsp:nvSpPr>
        <dsp:cNvPr id="0" name=""/>
        <dsp:cNvSpPr/>
      </dsp:nvSpPr>
      <dsp:spPr>
        <a:xfrm>
          <a:off x="8453293" y="722647"/>
          <a:ext cx="836123" cy="418061"/>
        </a:xfrm>
        <a:prstGeom prst="rect">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Machine Learning</a:t>
          </a:r>
        </a:p>
      </dsp:txBody>
      <dsp:txXfrm>
        <a:off x="8453293" y="722647"/>
        <a:ext cx="836123" cy="418061"/>
      </dsp:txXfrm>
    </dsp:sp>
    <dsp:sp modelId="{8BF2C377-08B4-44ED-B708-2171365CC8BB}">
      <dsp:nvSpPr>
        <dsp:cNvPr id="0" name=""/>
        <dsp:cNvSpPr/>
      </dsp:nvSpPr>
      <dsp:spPr>
        <a:xfrm>
          <a:off x="7084140" y="1316295"/>
          <a:ext cx="836123" cy="418061"/>
        </a:xfrm>
        <a:prstGeom prst="rect">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Unsupervised</a:t>
          </a:r>
        </a:p>
      </dsp:txBody>
      <dsp:txXfrm>
        <a:off x="7084140" y="1316295"/>
        <a:ext cx="836123" cy="418061"/>
      </dsp:txXfrm>
    </dsp:sp>
    <dsp:sp modelId="{5D1CD8A4-6072-4E42-8832-DF88BDED4A20}">
      <dsp:nvSpPr>
        <dsp:cNvPr id="0" name=""/>
        <dsp:cNvSpPr/>
      </dsp:nvSpPr>
      <dsp:spPr>
        <a:xfrm>
          <a:off x="7293171" y="1909943"/>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Clustering</a:t>
          </a:r>
        </a:p>
      </dsp:txBody>
      <dsp:txXfrm>
        <a:off x="7293171" y="1909943"/>
        <a:ext cx="836123" cy="418061"/>
      </dsp:txXfrm>
    </dsp:sp>
    <dsp:sp modelId="{788D7109-0722-46F0-8713-3B8F36A9B149}">
      <dsp:nvSpPr>
        <dsp:cNvPr id="0" name=""/>
        <dsp:cNvSpPr/>
      </dsp:nvSpPr>
      <dsp:spPr>
        <a:xfrm>
          <a:off x="7293171" y="2503591"/>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Association</a:t>
          </a:r>
        </a:p>
      </dsp:txBody>
      <dsp:txXfrm>
        <a:off x="7293171" y="2503591"/>
        <a:ext cx="836123" cy="418061"/>
      </dsp:txXfrm>
    </dsp:sp>
    <dsp:sp modelId="{4EB0FCB7-DD61-437C-9611-23359D156AB0}">
      <dsp:nvSpPr>
        <dsp:cNvPr id="0" name=""/>
        <dsp:cNvSpPr/>
      </dsp:nvSpPr>
      <dsp:spPr>
        <a:xfrm>
          <a:off x="7293171" y="3097239"/>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Dimension Reduction (e.g. PCA)</a:t>
          </a:r>
        </a:p>
      </dsp:txBody>
      <dsp:txXfrm>
        <a:off x="7293171" y="3097239"/>
        <a:ext cx="836123" cy="418061"/>
      </dsp:txXfrm>
    </dsp:sp>
    <dsp:sp modelId="{361ACB8D-70C9-4E46-BD69-DA49A40760B2}">
      <dsp:nvSpPr>
        <dsp:cNvPr id="0" name=""/>
        <dsp:cNvSpPr/>
      </dsp:nvSpPr>
      <dsp:spPr>
        <a:xfrm>
          <a:off x="8810736" y="1316295"/>
          <a:ext cx="836123" cy="418061"/>
        </a:xfrm>
        <a:prstGeom prst="rect">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Supervised</a:t>
          </a:r>
        </a:p>
      </dsp:txBody>
      <dsp:txXfrm>
        <a:off x="8810736" y="1316295"/>
        <a:ext cx="836123" cy="418061"/>
      </dsp:txXfrm>
    </dsp:sp>
    <dsp:sp modelId="{F13856BE-72A5-430A-87E9-DE04E59FDA60}">
      <dsp:nvSpPr>
        <dsp:cNvPr id="0" name=""/>
        <dsp:cNvSpPr/>
      </dsp:nvSpPr>
      <dsp:spPr>
        <a:xfrm>
          <a:off x="8304881" y="1909943"/>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t>Statistical</a:t>
          </a:r>
          <a:endParaRPr lang="en-US" sz="900" kern="1200" dirty="0"/>
        </a:p>
      </dsp:txBody>
      <dsp:txXfrm>
        <a:off x="8304881" y="1909943"/>
        <a:ext cx="836123" cy="418061"/>
      </dsp:txXfrm>
    </dsp:sp>
    <dsp:sp modelId="{A206A50C-B9A8-43C6-8592-2B79B2A26347}">
      <dsp:nvSpPr>
        <dsp:cNvPr id="0" name=""/>
        <dsp:cNvSpPr/>
      </dsp:nvSpPr>
      <dsp:spPr>
        <a:xfrm>
          <a:off x="8513912" y="2503591"/>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Regression</a:t>
          </a:r>
        </a:p>
      </dsp:txBody>
      <dsp:txXfrm>
        <a:off x="8513912" y="2503591"/>
        <a:ext cx="836123" cy="418061"/>
      </dsp:txXfrm>
    </dsp:sp>
    <dsp:sp modelId="{ABF18C1A-9D11-4DBE-A62B-3FF5A3DBCD4C}">
      <dsp:nvSpPr>
        <dsp:cNvPr id="0" name=""/>
        <dsp:cNvSpPr/>
      </dsp:nvSpPr>
      <dsp:spPr>
        <a:xfrm>
          <a:off x="8513912" y="3097239"/>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Classification</a:t>
          </a:r>
        </a:p>
      </dsp:txBody>
      <dsp:txXfrm>
        <a:off x="8513912" y="3097239"/>
        <a:ext cx="836123" cy="418061"/>
      </dsp:txXfrm>
    </dsp:sp>
    <dsp:sp modelId="{C80861FD-36E0-41CC-BAC5-296D21E37B05}">
      <dsp:nvSpPr>
        <dsp:cNvPr id="0" name=""/>
        <dsp:cNvSpPr/>
      </dsp:nvSpPr>
      <dsp:spPr>
        <a:xfrm>
          <a:off x="8513912" y="3690887"/>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Support Vector Machines SVM</a:t>
          </a:r>
        </a:p>
      </dsp:txBody>
      <dsp:txXfrm>
        <a:off x="8513912" y="3690887"/>
        <a:ext cx="836123" cy="418061"/>
      </dsp:txXfrm>
    </dsp:sp>
    <dsp:sp modelId="{4278CF54-BC01-4B19-8923-4FC1F0E8E506}">
      <dsp:nvSpPr>
        <dsp:cNvPr id="0" name=""/>
        <dsp:cNvSpPr/>
      </dsp:nvSpPr>
      <dsp:spPr>
        <a:xfrm>
          <a:off x="8513912" y="4284535"/>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Markov process</a:t>
          </a:r>
        </a:p>
      </dsp:txBody>
      <dsp:txXfrm>
        <a:off x="8513912" y="4284535"/>
        <a:ext cx="836123" cy="418061"/>
      </dsp:txXfrm>
    </dsp:sp>
    <dsp:sp modelId="{119753B5-AAF5-4E31-BD36-FAB0C5A5B4A4}">
      <dsp:nvSpPr>
        <dsp:cNvPr id="0" name=""/>
        <dsp:cNvSpPr/>
      </dsp:nvSpPr>
      <dsp:spPr>
        <a:xfrm>
          <a:off x="8513912" y="4878183"/>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Bayesian</a:t>
          </a:r>
        </a:p>
      </dsp:txBody>
      <dsp:txXfrm>
        <a:off x="8513912" y="4878183"/>
        <a:ext cx="836123" cy="418061"/>
      </dsp:txXfrm>
    </dsp:sp>
    <dsp:sp modelId="{C7267240-91B5-408F-AE3F-9627B47BE0A5}">
      <dsp:nvSpPr>
        <dsp:cNvPr id="0" name=""/>
        <dsp:cNvSpPr/>
      </dsp:nvSpPr>
      <dsp:spPr>
        <a:xfrm>
          <a:off x="9316591" y="1909943"/>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Artificial Neural Network</a:t>
          </a:r>
        </a:p>
      </dsp:txBody>
      <dsp:txXfrm>
        <a:off x="9316591" y="1909943"/>
        <a:ext cx="836123" cy="418061"/>
      </dsp:txXfrm>
    </dsp:sp>
    <dsp:sp modelId="{8E6735F3-174D-4092-AB1A-A7A92F0CB922}">
      <dsp:nvSpPr>
        <dsp:cNvPr id="0" name=""/>
        <dsp:cNvSpPr/>
      </dsp:nvSpPr>
      <dsp:spPr>
        <a:xfrm>
          <a:off x="9525622" y="2503591"/>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CNN</a:t>
          </a:r>
        </a:p>
      </dsp:txBody>
      <dsp:txXfrm>
        <a:off x="9525622" y="2503591"/>
        <a:ext cx="836123" cy="418061"/>
      </dsp:txXfrm>
    </dsp:sp>
    <dsp:sp modelId="{766C7B8E-84B2-4CB5-A0BA-F858BB240CDA}">
      <dsp:nvSpPr>
        <dsp:cNvPr id="0" name=""/>
        <dsp:cNvSpPr/>
      </dsp:nvSpPr>
      <dsp:spPr>
        <a:xfrm>
          <a:off x="9525622" y="3097239"/>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RNN</a:t>
          </a:r>
        </a:p>
      </dsp:txBody>
      <dsp:txXfrm>
        <a:off x="9525622" y="3097239"/>
        <a:ext cx="836123" cy="418061"/>
      </dsp:txXfrm>
    </dsp:sp>
    <dsp:sp modelId="{E2220CB3-C4EE-44AE-BE5F-8262F70FD92F}">
      <dsp:nvSpPr>
        <dsp:cNvPr id="0" name=""/>
        <dsp:cNvSpPr/>
      </dsp:nvSpPr>
      <dsp:spPr>
        <a:xfrm>
          <a:off x="9525622" y="3690887"/>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LSTM</a:t>
          </a:r>
        </a:p>
      </dsp:txBody>
      <dsp:txXfrm>
        <a:off x="9525622" y="3690887"/>
        <a:ext cx="836123" cy="418061"/>
      </dsp:txXfrm>
    </dsp:sp>
    <dsp:sp modelId="{996E7E2F-A0C6-4491-AEEB-091E5C69BD7B}">
      <dsp:nvSpPr>
        <dsp:cNvPr id="0" name=""/>
        <dsp:cNvSpPr/>
      </dsp:nvSpPr>
      <dsp:spPr>
        <a:xfrm>
          <a:off x="9525622" y="4284535"/>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Autoencoders</a:t>
          </a:r>
        </a:p>
      </dsp:txBody>
      <dsp:txXfrm>
        <a:off x="9525622" y="4284535"/>
        <a:ext cx="836123" cy="418061"/>
      </dsp:txXfrm>
    </dsp:sp>
    <dsp:sp modelId="{244D7ABF-44B5-42CC-99E5-67289E78B354}">
      <dsp:nvSpPr>
        <dsp:cNvPr id="0" name=""/>
        <dsp:cNvSpPr/>
      </dsp:nvSpPr>
      <dsp:spPr>
        <a:xfrm>
          <a:off x="9525622" y="4878183"/>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Transformers</a:t>
          </a:r>
        </a:p>
      </dsp:txBody>
      <dsp:txXfrm>
        <a:off x="9525622" y="4878183"/>
        <a:ext cx="836123" cy="418061"/>
      </dsp:txXfrm>
    </dsp:sp>
    <dsp:sp modelId="{91D3D918-D0B0-4F74-B0FA-6D1DB2BA6835}">
      <dsp:nvSpPr>
        <dsp:cNvPr id="0" name=""/>
        <dsp:cNvSpPr/>
      </dsp:nvSpPr>
      <dsp:spPr>
        <a:xfrm>
          <a:off x="9525622" y="5471831"/>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GAN</a:t>
          </a:r>
        </a:p>
      </dsp:txBody>
      <dsp:txXfrm>
        <a:off x="9525622" y="5471831"/>
        <a:ext cx="836123" cy="418061"/>
      </dsp:txXfrm>
    </dsp:sp>
    <dsp:sp modelId="{7597636F-A5CF-426C-B8A0-4904EEED4FA9}">
      <dsp:nvSpPr>
        <dsp:cNvPr id="0" name=""/>
        <dsp:cNvSpPr/>
      </dsp:nvSpPr>
      <dsp:spPr>
        <a:xfrm>
          <a:off x="9822446" y="1316295"/>
          <a:ext cx="836123" cy="418061"/>
        </a:xfrm>
        <a:prstGeom prst="rect">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Reinforcement learning</a:t>
          </a:r>
        </a:p>
      </dsp:txBody>
      <dsp:txXfrm>
        <a:off x="9822446" y="1316295"/>
        <a:ext cx="836123" cy="4180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34821B-462B-4D7C-9F87-DAA3A84FB898}">
      <dsp:nvSpPr>
        <dsp:cNvPr id="0" name=""/>
        <dsp:cNvSpPr/>
      </dsp:nvSpPr>
      <dsp:spPr>
        <a:xfrm>
          <a:off x="8871355" y="1140709"/>
          <a:ext cx="1369152" cy="175586"/>
        </a:xfrm>
        <a:custGeom>
          <a:avLst/>
          <a:gdLst/>
          <a:ahLst/>
          <a:cxnLst/>
          <a:rect l="0" t="0" r="0" b="0"/>
          <a:pathLst>
            <a:path>
              <a:moveTo>
                <a:pt x="0" y="0"/>
              </a:moveTo>
              <a:lnTo>
                <a:pt x="0" y="87793"/>
              </a:lnTo>
              <a:lnTo>
                <a:pt x="1369152" y="87793"/>
              </a:lnTo>
              <a:lnTo>
                <a:pt x="1369152" y="175586"/>
              </a:lnTo>
            </a:path>
          </a:pathLst>
        </a:custGeom>
        <a:noFill/>
        <a:ln w="12700"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0C3AD09-644B-4BA7-8B7C-A2A364A3DF90}">
      <dsp:nvSpPr>
        <dsp:cNvPr id="0" name=""/>
        <dsp:cNvSpPr/>
      </dsp:nvSpPr>
      <dsp:spPr>
        <a:xfrm>
          <a:off x="9400203" y="2328005"/>
          <a:ext cx="125418" cy="3352856"/>
        </a:xfrm>
        <a:custGeom>
          <a:avLst/>
          <a:gdLst/>
          <a:ahLst/>
          <a:cxnLst/>
          <a:rect l="0" t="0" r="0" b="0"/>
          <a:pathLst>
            <a:path>
              <a:moveTo>
                <a:pt x="0" y="0"/>
              </a:moveTo>
              <a:lnTo>
                <a:pt x="0" y="3352856"/>
              </a:lnTo>
              <a:lnTo>
                <a:pt x="125418" y="3352856"/>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FB2AE29-9DAB-4030-9FB1-46556B263261}">
      <dsp:nvSpPr>
        <dsp:cNvPr id="0" name=""/>
        <dsp:cNvSpPr/>
      </dsp:nvSpPr>
      <dsp:spPr>
        <a:xfrm>
          <a:off x="9400203" y="2328005"/>
          <a:ext cx="125418" cy="2759208"/>
        </a:xfrm>
        <a:custGeom>
          <a:avLst/>
          <a:gdLst/>
          <a:ahLst/>
          <a:cxnLst/>
          <a:rect l="0" t="0" r="0" b="0"/>
          <a:pathLst>
            <a:path>
              <a:moveTo>
                <a:pt x="0" y="0"/>
              </a:moveTo>
              <a:lnTo>
                <a:pt x="0" y="2759208"/>
              </a:lnTo>
              <a:lnTo>
                <a:pt x="125418" y="2759208"/>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18C1CE4-8891-4782-9FA2-5ED12C20F8B3}">
      <dsp:nvSpPr>
        <dsp:cNvPr id="0" name=""/>
        <dsp:cNvSpPr/>
      </dsp:nvSpPr>
      <dsp:spPr>
        <a:xfrm>
          <a:off x="9400203" y="2328005"/>
          <a:ext cx="125418" cy="2165560"/>
        </a:xfrm>
        <a:custGeom>
          <a:avLst/>
          <a:gdLst/>
          <a:ahLst/>
          <a:cxnLst/>
          <a:rect l="0" t="0" r="0" b="0"/>
          <a:pathLst>
            <a:path>
              <a:moveTo>
                <a:pt x="0" y="0"/>
              </a:moveTo>
              <a:lnTo>
                <a:pt x="0" y="2165560"/>
              </a:lnTo>
              <a:lnTo>
                <a:pt x="125418" y="2165560"/>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F06B5FD-5719-46F5-9929-E505FE6AF4D2}">
      <dsp:nvSpPr>
        <dsp:cNvPr id="0" name=""/>
        <dsp:cNvSpPr/>
      </dsp:nvSpPr>
      <dsp:spPr>
        <a:xfrm>
          <a:off x="9400203" y="2328005"/>
          <a:ext cx="125418" cy="1571912"/>
        </a:xfrm>
        <a:custGeom>
          <a:avLst/>
          <a:gdLst/>
          <a:ahLst/>
          <a:cxnLst/>
          <a:rect l="0" t="0" r="0" b="0"/>
          <a:pathLst>
            <a:path>
              <a:moveTo>
                <a:pt x="0" y="0"/>
              </a:moveTo>
              <a:lnTo>
                <a:pt x="0" y="1571912"/>
              </a:lnTo>
              <a:lnTo>
                <a:pt x="125418" y="1571912"/>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95201AC-BA00-40F4-9CF4-101B101C78C9}">
      <dsp:nvSpPr>
        <dsp:cNvPr id="0" name=""/>
        <dsp:cNvSpPr/>
      </dsp:nvSpPr>
      <dsp:spPr>
        <a:xfrm>
          <a:off x="9400203" y="2328005"/>
          <a:ext cx="125418" cy="978264"/>
        </a:xfrm>
        <a:custGeom>
          <a:avLst/>
          <a:gdLst/>
          <a:ahLst/>
          <a:cxnLst/>
          <a:rect l="0" t="0" r="0" b="0"/>
          <a:pathLst>
            <a:path>
              <a:moveTo>
                <a:pt x="0" y="0"/>
              </a:moveTo>
              <a:lnTo>
                <a:pt x="0" y="978264"/>
              </a:lnTo>
              <a:lnTo>
                <a:pt x="125418" y="978264"/>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71DDC04-8442-48C9-AFB0-55FEFF2F7C22}">
      <dsp:nvSpPr>
        <dsp:cNvPr id="0" name=""/>
        <dsp:cNvSpPr/>
      </dsp:nvSpPr>
      <dsp:spPr>
        <a:xfrm>
          <a:off x="9400203" y="2328005"/>
          <a:ext cx="125418" cy="384616"/>
        </a:xfrm>
        <a:custGeom>
          <a:avLst/>
          <a:gdLst/>
          <a:ahLst/>
          <a:cxnLst/>
          <a:rect l="0" t="0" r="0" b="0"/>
          <a:pathLst>
            <a:path>
              <a:moveTo>
                <a:pt x="0" y="0"/>
              </a:moveTo>
              <a:lnTo>
                <a:pt x="0" y="384616"/>
              </a:lnTo>
              <a:lnTo>
                <a:pt x="125418" y="384616"/>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7F22B3F-7BC9-4061-8F01-6D08BBD8AA67}">
      <dsp:nvSpPr>
        <dsp:cNvPr id="0" name=""/>
        <dsp:cNvSpPr/>
      </dsp:nvSpPr>
      <dsp:spPr>
        <a:xfrm>
          <a:off x="9228798" y="1734357"/>
          <a:ext cx="505854" cy="175586"/>
        </a:xfrm>
        <a:custGeom>
          <a:avLst/>
          <a:gdLst/>
          <a:ahLst/>
          <a:cxnLst/>
          <a:rect l="0" t="0" r="0" b="0"/>
          <a:pathLst>
            <a:path>
              <a:moveTo>
                <a:pt x="0" y="0"/>
              </a:moveTo>
              <a:lnTo>
                <a:pt x="0" y="87793"/>
              </a:lnTo>
              <a:lnTo>
                <a:pt x="505854" y="87793"/>
              </a:lnTo>
              <a:lnTo>
                <a:pt x="505854" y="175586"/>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69B54A2-AA66-42E4-9E1F-94853C928570}">
      <dsp:nvSpPr>
        <dsp:cNvPr id="0" name=""/>
        <dsp:cNvSpPr/>
      </dsp:nvSpPr>
      <dsp:spPr>
        <a:xfrm>
          <a:off x="8388494" y="2328005"/>
          <a:ext cx="125418" cy="2759208"/>
        </a:xfrm>
        <a:custGeom>
          <a:avLst/>
          <a:gdLst/>
          <a:ahLst/>
          <a:cxnLst/>
          <a:rect l="0" t="0" r="0" b="0"/>
          <a:pathLst>
            <a:path>
              <a:moveTo>
                <a:pt x="0" y="0"/>
              </a:moveTo>
              <a:lnTo>
                <a:pt x="0" y="2759208"/>
              </a:lnTo>
              <a:lnTo>
                <a:pt x="125418" y="2759208"/>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146AB97-A087-4FAF-9F71-CE96741688AB}">
      <dsp:nvSpPr>
        <dsp:cNvPr id="0" name=""/>
        <dsp:cNvSpPr/>
      </dsp:nvSpPr>
      <dsp:spPr>
        <a:xfrm>
          <a:off x="8388494" y="2328005"/>
          <a:ext cx="125418" cy="2165560"/>
        </a:xfrm>
        <a:custGeom>
          <a:avLst/>
          <a:gdLst/>
          <a:ahLst/>
          <a:cxnLst/>
          <a:rect l="0" t="0" r="0" b="0"/>
          <a:pathLst>
            <a:path>
              <a:moveTo>
                <a:pt x="0" y="0"/>
              </a:moveTo>
              <a:lnTo>
                <a:pt x="0" y="2165560"/>
              </a:lnTo>
              <a:lnTo>
                <a:pt x="125418" y="2165560"/>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B77F272-40C8-4071-8B66-95934129C9CD}">
      <dsp:nvSpPr>
        <dsp:cNvPr id="0" name=""/>
        <dsp:cNvSpPr/>
      </dsp:nvSpPr>
      <dsp:spPr>
        <a:xfrm>
          <a:off x="8388494" y="2328005"/>
          <a:ext cx="125418" cy="1571912"/>
        </a:xfrm>
        <a:custGeom>
          <a:avLst/>
          <a:gdLst/>
          <a:ahLst/>
          <a:cxnLst/>
          <a:rect l="0" t="0" r="0" b="0"/>
          <a:pathLst>
            <a:path>
              <a:moveTo>
                <a:pt x="0" y="0"/>
              </a:moveTo>
              <a:lnTo>
                <a:pt x="0" y="1571912"/>
              </a:lnTo>
              <a:lnTo>
                <a:pt x="125418" y="1571912"/>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D6173C3-41BD-4EF3-9018-633012B687A9}">
      <dsp:nvSpPr>
        <dsp:cNvPr id="0" name=""/>
        <dsp:cNvSpPr/>
      </dsp:nvSpPr>
      <dsp:spPr>
        <a:xfrm>
          <a:off x="8388494" y="2328005"/>
          <a:ext cx="125418" cy="978264"/>
        </a:xfrm>
        <a:custGeom>
          <a:avLst/>
          <a:gdLst/>
          <a:ahLst/>
          <a:cxnLst/>
          <a:rect l="0" t="0" r="0" b="0"/>
          <a:pathLst>
            <a:path>
              <a:moveTo>
                <a:pt x="0" y="0"/>
              </a:moveTo>
              <a:lnTo>
                <a:pt x="0" y="978264"/>
              </a:lnTo>
              <a:lnTo>
                <a:pt x="125418" y="978264"/>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DA879B4-996F-4E6D-B646-5D4ED28EFFDB}">
      <dsp:nvSpPr>
        <dsp:cNvPr id="0" name=""/>
        <dsp:cNvSpPr/>
      </dsp:nvSpPr>
      <dsp:spPr>
        <a:xfrm>
          <a:off x="8388494" y="2328005"/>
          <a:ext cx="125418" cy="384616"/>
        </a:xfrm>
        <a:custGeom>
          <a:avLst/>
          <a:gdLst/>
          <a:ahLst/>
          <a:cxnLst/>
          <a:rect l="0" t="0" r="0" b="0"/>
          <a:pathLst>
            <a:path>
              <a:moveTo>
                <a:pt x="0" y="0"/>
              </a:moveTo>
              <a:lnTo>
                <a:pt x="0" y="384616"/>
              </a:lnTo>
              <a:lnTo>
                <a:pt x="125418" y="384616"/>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4646C6C-688E-4037-B55E-833C4A222051}">
      <dsp:nvSpPr>
        <dsp:cNvPr id="0" name=""/>
        <dsp:cNvSpPr/>
      </dsp:nvSpPr>
      <dsp:spPr>
        <a:xfrm>
          <a:off x="8722943" y="1734357"/>
          <a:ext cx="505854" cy="175586"/>
        </a:xfrm>
        <a:custGeom>
          <a:avLst/>
          <a:gdLst/>
          <a:ahLst/>
          <a:cxnLst/>
          <a:rect l="0" t="0" r="0" b="0"/>
          <a:pathLst>
            <a:path>
              <a:moveTo>
                <a:pt x="505854" y="0"/>
              </a:moveTo>
              <a:lnTo>
                <a:pt x="505854" y="87793"/>
              </a:lnTo>
              <a:lnTo>
                <a:pt x="0" y="87793"/>
              </a:lnTo>
              <a:lnTo>
                <a:pt x="0" y="175586"/>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09F27C6-081A-4673-BB9E-5339E376B0C5}">
      <dsp:nvSpPr>
        <dsp:cNvPr id="0" name=""/>
        <dsp:cNvSpPr/>
      </dsp:nvSpPr>
      <dsp:spPr>
        <a:xfrm>
          <a:off x="8871355" y="1140709"/>
          <a:ext cx="357442" cy="175586"/>
        </a:xfrm>
        <a:custGeom>
          <a:avLst/>
          <a:gdLst/>
          <a:ahLst/>
          <a:cxnLst/>
          <a:rect l="0" t="0" r="0" b="0"/>
          <a:pathLst>
            <a:path>
              <a:moveTo>
                <a:pt x="0" y="0"/>
              </a:moveTo>
              <a:lnTo>
                <a:pt x="0" y="87793"/>
              </a:lnTo>
              <a:lnTo>
                <a:pt x="357442" y="87793"/>
              </a:lnTo>
              <a:lnTo>
                <a:pt x="357442" y="175586"/>
              </a:lnTo>
            </a:path>
          </a:pathLst>
        </a:custGeom>
        <a:noFill/>
        <a:ln w="12700"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5AB8448-DACB-4403-86B1-C928E867155F}">
      <dsp:nvSpPr>
        <dsp:cNvPr id="0" name=""/>
        <dsp:cNvSpPr/>
      </dsp:nvSpPr>
      <dsp:spPr>
        <a:xfrm>
          <a:off x="7167753" y="1734357"/>
          <a:ext cx="125418" cy="1571912"/>
        </a:xfrm>
        <a:custGeom>
          <a:avLst/>
          <a:gdLst/>
          <a:ahLst/>
          <a:cxnLst/>
          <a:rect l="0" t="0" r="0" b="0"/>
          <a:pathLst>
            <a:path>
              <a:moveTo>
                <a:pt x="0" y="0"/>
              </a:moveTo>
              <a:lnTo>
                <a:pt x="0" y="1571912"/>
              </a:lnTo>
              <a:lnTo>
                <a:pt x="125418" y="1571912"/>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48A9542-DE78-45F6-A5F0-EFB63C9DCD53}">
      <dsp:nvSpPr>
        <dsp:cNvPr id="0" name=""/>
        <dsp:cNvSpPr/>
      </dsp:nvSpPr>
      <dsp:spPr>
        <a:xfrm>
          <a:off x="7167753" y="1734357"/>
          <a:ext cx="125418" cy="978264"/>
        </a:xfrm>
        <a:custGeom>
          <a:avLst/>
          <a:gdLst/>
          <a:ahLst/>
          <a:cxnLst/>
          <a:rect l="0" t="0" r="0" b="0"/>
          <a:pathLst>
            <a:path>
              <a:moveTo>
                <a:pt x="0" y="0"/>
              </a:moveTo>
              <a:lnTo>
                <a:pt x="0" y="978264"/>
              </a:lnTo>
              <a:lnTo>
                <a:pt x="125418" y="978264"/>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572D6D8-C07B-4CF8-B8C1-F804BECAE9E1}">
      <dsp:nvSpPr>
        <dsp:cNvPr id="0" name=""/>
        <dsp:cNvSpPr/>
      </dsp:nvSpPr>
      <dsp:spPr>
        <a:xfrm>
          <a:off x="7167753" y="1734357"/>
          <a:ext cx="125418" cy="384616"/>
        </a:xfrm>
        <a:custGeom>
          <a:avLst/>
          <a:gdLst/>
          <a:ahLst/>
          <a:cxnLst/>
          <a:rect l="0" t="0" r="0" b="0"/>
          <a:pathLst>
            <a:path>
              <a:moveTo>
                <a:pt x="0" y="0"/>
              </a:moveTo>
              <a:lnTo>
                <a:pt x="0" y="384616"/>
              </a:lnTo>
              <a:lnTo>
                <a:pt x="125418" y="384616"/>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0EF413F-BFE5-4EF3-BE37-41DE6BB8A928}">
      <dsp:nvSpPr>
        <dsp:cNvPr id="0" name=""/>
        <dsp:cNvSpPr/>
      </dsp:nvSpPr>
      <dsp:spPr>
        <a:xfrm>
          <a:off x="7502202" y="1140709"/>
          <a:ext cx="1369152" cy="175586"/>
        </a:xfrm>
        <a:custGeom>
          <a:avLst/>
          <a:gdLst/>
          <a:ahLst/>
          <a:cxnLst/>
          <a:rect l="0" t="0" r="0" b="0"/>
          <a:pathLst>
            <a:path>
              <a:moveTo>
                <a:pt x="1369152" y="0"/>
              </a:moveTo>
              <a:lnTo>
                <a:pt x="1369152" y="87793"/>
              </a:lnTo>
              <a:lnTo>
                <a:pt x="0" y="87793"/>
              </a:lnTo>
              <a:lnTo>
                <a:pt x="0" y="175586"/>
              </a:lnTo>
            </a:path>
          </a:pathLst>
        </a:custGeom>
        <a:noFill/>
        <a:ln w="12700"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3FE6467-6345-48F2-8FDE-0CAE2A738679}">
      <dsp:nvSpPr>
        <dsp:cNvPr id="0" name=""/>
        <dsp:cNvSpPr/>
      </dsp:nvSpPr>
      <dsp:spPr>
        <a:xfrm>
          <a:off x="5308539" y="574846"/>
          <a:ext cx="3562815" cy="147801"/>
        </a:xfrm>
        <a:custGeom>
          <a:avLst/>
          <a:gdLst/>
          <a:ahLst/>
          <a:cxnLst/>
          <a:rect l="0" t="0" r="0" b="0"/>
          <a:pathLst>
            <a:path>
              <a:moveTo>
                <a:pt x="0" y="0"/>
              </a:moveTo>
              <a:lnTo>
                <a:pt x="0" y="60008"/>
              </a:lnTo>
              <a:lnTo>
                <a:pt x="3562815" y="60008"/>
              </a:lnTo>
              <a:lnTo>
                <a:pt x="3562815" y="147801"/>
              </a:lnTo>
            </a:path>
          </a:pathLst>
        </a:custGeom>
        <a:noFill/>
        <a:ln w="12700"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F485434-9A6C-4A33-9F6D-A3BF322E8796}">
      <dsp:nvSpPr>
        <dsp:cNvPr id="0" name=""/>
        <dsp:cNvSpPr/>
      </dsp:nvSpPr>
      <dsp:spPr>
        <a:xfrm>
          <a:off x="6169103" y="1731874"/>
          <a:ext cx="112358" cy="387100"/>
        </a:xfrm>
        <a:custGeom>
          <a:avLst/>
          <a:gdLst/>
          <a:ahLst/>
          <a:cxnLst/>
          <a:rect l="0" t="0" r="0" b="0"/>
          <a:pathLst>
            <a:path>
              <a:moveTo>
                <a:pt x="0" y="0"/>
              </a:moveTo>
              <a:lnTo>
                <a:pt x="0" y="387100"/>
              </a:lnTo>
              <a:lnTo>
                <a:pt x="112358" y="387100"/>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4616680-76E4-4F97-9558-FD7B76A61275}">
      <dsp:nvSpPr>
        <dsp:cNvPr id="0" name=""/>
        <dsp:cNvSpPr/>
      </dsp:nvSpPr>
      <dsp:spPr>
        <a:xfrm>
          <a:off x="4467073" y="1140709"/>
          <a:ext cx="2036480" cy="173102"/>
        </a:xfrm>
        <a:custGeom>
          <a:avLst/>
          <a:gdLst/>
          <a:ahLst/>
          <a:cxnLst/>
          <a:rect l="0" t="0" r="0" b="0"/>
          <a:pathLst>
            <a:path>
              <a:moveTo>
                <a:pt x="0" y="0"/>
              </a:moveTo>
              <a:lnTo>
                <a:pt x="0" y="85309"/>
              </a:lnTo>
              <a:lnTo>
                <a:pt x="2036480" y="85309"/>
              </a:lnTo>
              <a:lnTo>
                <a:pt x="2036480" y="173102"/>
              </a:lnTo>
            </a:path>
          </a:pathLst>
        </a:custGeom>
        <a:noFill/>
        <a:ln w="12700"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3684A36-4F21-4DDF-9655-0477E7C01D99}">
      <dsp:nvSpPr>
        <dsp:cNvPr id="0" name=""/>
        <dsp:cNvSpPr/>
      </dsp:nvSpPr>
      <dsp:spPr>
        <a:xfrm>
          <a:off x="5353364" y="2328005"/>
          <a:ext cx="125418" cy="2759208"/>
        </a:xfrm>
        <a:custGeom>
          <a:avLst/>
          <a:gdLst/>
          <a:ahLst/>
          <a:cxnLst/>
          <a:rect l="0" t="0" r="0" b="0"/>
          <a:pathLst>
            <a:path>
              <a:moveTo>
                <a:pt x="0" y="0"/>
              </a:moveTo>
              <a:lnTo>
                <a:pt x="0" y="2759208"/>
              </a:lnTo>
              <a:lnTo>
                <a:pt x="125418" y="2759208"/>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03E2B45-6C59-489D-8133-032BFC36A9A3}">
      <dsp:nvSpPr>
        <dsp:cNvPr id="0" name=""/>
        <dsp:cNvSpPr/>
      </dsp:nvSpPr>
      <dsp:spPr>
        <a:xfrm>
          <a:off x="5353364" y="2328005"/>
          <a:ext cx="125418" cy="2165560"/>
        </a:xfrm>
        <a:custGeom>
          <a:avLst/>
          <a:gdLst/>
          <a:ahLst/>
          <a:cxnLst/>
          <a:rect l="0" t="0" r="0" b="0"/>
          <a:pathLst>
            <a:path>
              <a:moveTo>
                <a:pt x="0" y="0"/>
              </a:moveTo>
              <a:lnTo>
                <a:pt x="0" y="2165560"/>
              </a:lnTo>
              <a:lnTo>
                <a:pt x="125418" y="2165560"/>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1BBA5C5-3E74-49DF-A570-6CB1B3B9A225}">
      <dsp:nvSpPr>
        <dsp:cNvPr id="0" name=""/>
        <dsp:cNvSpPr/>
      </dsp:nvSpPr>
      <dsp:spPr>
        <a:xfrm>
          <a:off x="5353364" y="2328005"/>
          <a:ext cx="125418" cy="1571912"/>
        </a:xfrm>
        <a:custGeom>
          <a:avLst/>
          <a:gdLst/>
          <a:ahLst/>
          <a:cxnLst/>
          <a:rect l="0" t="0" r="0" b="0"/>
          <a:pathLst>
            <a:path>
              <a:moveTo>
                <a:pt x="0" y="0"/>
              </a:moveTo>
              <a:lnTo>
                <a:pt x="0" y="1571912"/>
              </a:lnTo>
              <a:lnTo>
                <a:pt x="125418" y="1571912"/>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AB413B6-D46F-4CB8-BDA3-C5A7B66E7081}">
      <dsp:nvSpPr>
        <dsp:cNvPr id="0" name=""/>
        <dsp:cNvSpPr/>
      </dsp:nvSpPr>
      <dsp:spPr>
        <a:xfrm>
          <a:off x="5353364" y="2328005"/>
          <a:ext cx="125418" cy="978264"/>
        </a:xfrm>
        <a:custGeom>
          <a:avLst/>
          <a:gdLst/>
          <a:ahLst/>
          <a:cxnLst/>
          <a:rect l="0" t="0" r="0" b="0"/>
          <a:pathLst>
            <a:path>
              <a:moveTo>
                <a:pt x="0" y="0"/>
              </a:moveTo>
              <a:lnTo>
                <a:pt x="0" y="978264"/>
              </a:lnTo>
              <a:lnTo>
                <a:pt x="125418" y="978264"/>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0B11C46-44F5-4FB9-9C3D-0567E98942A4}">
      <dsp:nvSpPr>
        <dsp:cNvPr id="0" name=""/>
        <dsp:cNvSpPr/>
      </dsp:nvSpPr>
      <dsp:spPr>
        <a:xfrm>
          <a:off x="5353364" y="2328005"/>
          <a:ext cx="125418" cy="384616"/>
        </a:xfrm>
        <a:custGeom>
          <a:avLst/>
          <a:gdLst/>
          <a:ahLst/>
          <a:cxnLst/>
          <a:rect l="0" t="0" r="0" b="0"/>
          <a:pathLst>
            <a:path>
              <a:moveTo>
                <a:pt x="0" y="0"/>
              </a:moveTo>
              <a:lnTo>
                <a:pt x="0" y="384616"/>
              </a:lnTo>
              <a:lnTo>
                <a:pt x="125418" y="384616"/>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E3920DA-7D71-4AFA-B012-046782A6F3BF}">
      <dsp:nvSpPr>
        <dsp:cNvPr id="0" name=""/>
        <dsp:cNvSpPr/>
      </dsp:nvSpPr>
      <dsp:spPr>
        <a:xfrm>
          <a:off x="4676104" y="1734357"/>
          <a:ext cx="1011709" cy="175586"/>
        </a:xfrm>
        <a:custGeom>
          <a:avLst/>
          <a:gdLst/>
          <a:ahLst/>
          <a:cxnLst/>
          <a:rect l="0" t="0" r="0" b="0"/>
          <a:pathLst>
            <a:path>
              <a:moveTo>
                <a:pt x="0" y="0"/>
              </a:moveTo>
              <a:lnTo>
                <a:pt x="0" y="87793"/>
              </a:lnTo>
              <a:lnTo>
                <a:pt x="1011709" y="87793"/>
              </a:lnTo>
              <a:lnTo>
                <a:pt x="1011709" y="175586"/>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AFC1A34-3675-41A1-BBBE-A0D5031CC83A}">
      <dsp:nvSpPr>
        <dsp:cNvPr id="0" name=""/>
        <dsp:cNvSpPr/>
      </dsp:nvSpPr>
      <dsp:spPr>
        <a:xfrm>
          <a:off x="4630384" y="1734357"/>
          <a:ext cx="91440" cy="175586"/>
        </a:xfrm>
        <a:custGeom>
          <a:avLst/>
          <a:gdLst/>
          <a:ahLst/>
          <a:cxnLst/>
          <a:rect l="0" t="0" r="0" b="0"/>
          <a:pathLst>
            <a:path>
              <a:moveTo>
                <a:pt x="45720" y="0"/>
              </a:moveTo>
              <a:lnTo>
                <a:pt x="45720" y="175586"/>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9DB6892-3D8C-4DC7-8C72-3E1DE36F9BD1}">
      <dsp:nvSpPr>
        <dsp:cNvPr id="0" name=""/>
        <dsp:cNvSpPr/>
      </dsp:nvSpPr>
      <dsp:spPr>
        <a:xfrm>
          <a:off x="3664394" y="1734357"/>
          <a:ext cx="1011709" cy="175586"/>
        </a:xfrm>
        <a:custGeom>
          <a:avLst/>
          <a:gdLst/>
          <a:ahLst/>
          <a:cxnLst/>
          <a:rect l="0" t="0" r="0" b="0"/>
          <a:pathLst>
            <a:path>
              <a:moveTo>
                <a:pt x="1011709" y="0"/>
              </a:moveTo>
              <a:lnTo>
                <a:pt x="1011709" y="87793"/>
              </a:lnTo>
              <a:lnTo>
                <a:pt x="0" y="87793"/>
              </a:lnTo>
              <a:lnTo>
                <a:pt x="0" y="175586"/>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5A912EA-0E78-4F97-815F-742FB1B31C1E}">
      <dsp:nvSpPr>
        <dsp:cNvPr id="0" name=""/>
        <dsp:cNvSpPr/>
      </dsp:nvSpPr>
      <dsp:spPr>
        <a:xfrm>
          <a:off x="4467073" y="1140709"/>
          <a:ext cx="209030" cy="175586"/>
        </a:xfrm>
        <a:custGeom>
          <a:avLst/>
          <a:gdLst/>
          <a:ahLst/>
          <a:cxnLst/>
          <a:rect l="0" t="0" r="0" b="0"/>
          <a:pathLst>
            <a:path>
              <a:moveTo>
                <a:pt x="0" y="0"/>
              </a:moveTo>
              <a:lnTo>
                <a:pt x="0" y="87793"/>
              </a:lnTo>
              <a:lnTo>
                <a:pt x="209030" y="87793"/>
              </a:lnTo>
              <a:lnTo>
                <a:pt x="209030" y="175586"/>
              </a:lnTo>
            </a:path>
          </a:pathLst>
        </a:custGeom>
        <a:noFill/>
        <a:ln w="12700"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AB8B6D8-E9F1-448C-81C1-0684AFB7D6DF}">
      <dsp:nvSpPr>
        <dsp:cNvPr id="0" name=""/>
        <dsp:cNvSpPr/>
      </dsp:nvSpPr>
      <dsp:spPr>
        <a:xfrm>
          <a:off x="2109203" y="1734357"/>
          <a:ext cx="125418" cy="1571912"/>
        </a:xfrm>
        <a:custGeom>
          <a:avLst/>
          <a:gdLst/>
          <a:ahLst/>
          <a:cxnLst/>
          <a:rect l="0" t="0" r="0" b="0"/>
          <a:pathLst>
            <a:path>
              <a:moveTo>
                <a:pt x="0" y="0"/>
              </a:moveTo>
              <a:lnTo>
                <a:pt x="0" y="1571912"/>
              </a:lnTo>
              <a:lnTo>
                <a:pt x="125418" y="1571912"/>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1FA09A4-9837-4961-A859-1DA59B724209}">
      <dsp:nvSpPr>
        <dsp:cNvPr id="0" name=""/>
        <dsp:cNvSpPr/>
      </dsp:nvSpPr>
      <dsp:spPr>
        <a:xfrm>
          <a:off x="2109203" y="1734357"/>
          <a:ext cx="125418" cy="978264"/>
        </a:xfrm>
        <a:custGeom>
          <a:avLst/>
          <a:gdLst/>
          <a:ahLst/>
          <a:cxnLst/>
          <a:rect l="0" t="0" r="0" b="0"/>
          <a:pathLst>
            <a:path>
              <a:moveTo>
                <a:pt x="0" y="0"/>
              </a:moveTo>
              <a:lnTo>
                <a:pt x="0" y="978264"/>
              </a:lnTo>
              <a:lnTo>
                <a:pt x="125418" y="978264"/>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A236F16-A020-4419-B99A-6A01CDB3738E}">
      <dsp:nvSpPr>
        <dsp:cNvPr id="0" name=""/>
        <dsp:cNvSpPr/>
      </dsp:nvSpPr>
      <dsp:spPr>
        <a:xfrm>
          <a:off x="2109203" y="1734357"/>
          <a:ext cx="125418" cy="384616"/>
        </a:xfrm>
        <a:custGeom>
          <a:avLst/>
          <a:gdLst/>
          <a:ahLst/>
          <a:cxnLst/>
          <a:rect l="0" t="0" r="0" b="0"/>
          <a:pathLst>
            <a:path>
              <a:moveTo>
                <a:pt x="0" y="0"/>
              </a:moveTo>
              <a:lnTo>
                <a:pt x="0" y="384616"/>
              </a:lnTo>
              <a:lnTo>
                <a:pt x="125418" y="384616"/>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948B688-9AF9-468D-AB5E-FFE1C6612658}">
      <dsp:nvSpPr>
        <dsp:cNvPr id="0" name=""/>
        <dsp:cNvSpPr/>
      </dsp:nvSpPr>
      <dsp:spPr>
        <a:xfrm>
          <a:off x="2443653" y="1140709"/>
          <a:ext cx="2023419" cy="175586"/>
        </a:xfrm>
        <a:custGeom>
          <a:avLst/>
          <a:gdLst/>
          <a:ahLst/>
          <a:cxnLst/>
          <a:rect l="0" t="0" r="0" b="0"/>
          <a:pathLst>
            <a:path>
              <a:moveTo>
                <a:pt x="2023419" y="0"/>
              </a:moveTo>
              <a:lnTo>
                <a:pt x="2023419" y="87793"/>
              </a:lnTo>
              <a:lnTo>
                <a:pt x="0" y="87793"/>
              </a:lnTo>
              <a:lnTo>
                <a:pt x="0" y="175586"/>
              </a:lnTo>
            </a:path>
          </a:pathLst>
        </a:custGeom>
        <a:noFill/>
        <a:ln w="12700"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126C535-8242-46B7-8DD1-355F19C52E67}">
      <dsp:nvSpPr>
        <dsp:cNvPr id="0" name=""/>
        <dsp:cNvSpPr/>
      </dsp:nvSpPr>
      <dsp:spPr>
        <a:xfrm>
          <a:off x="4467073" y="574846"/>
          <a:ext cx="841466" cy="147801"/>
        </a:xfrm>
        <a:custGeom>
          <a:avLst/>
          <a:gdLst/>
          <a:ahLst/>
          <a:cxnLst/>
          <a:rect l="0" t="0" r="0" b="0"/>
          <a:pathLst>
            <a:path>
              <a:moveTo>
                <a:pt x="841466" y="0"/>
              </a:moveTo>
              <a:lnTo>
                <a:pt x="841466" y="60008"/>
              </a:lnTo>
              <a:lnTo>
                <a:pt x="0" y="60008"/>
              </a:lnTo>
              <a:lnTo>
                <a:pt x="0" y="147801"/>
              </a:lnTo>
            </a:path>
          </a:pathLst>
        </a:custGeom>
        <a:noFill/>
        <a:ln w="12700"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772FC43-4C3E-4D33-A81A-2819400CCA35}">
      <dsp:nvSpPr>
        <dsp:cNvPr id="0" name=""/>
        <dsp:cNvSpPr/>
      </dsp:nvSpPr>
      <dsp:spPr>
        <a:xfrm>
          <a:off x="1097493" y="1734357"/>
          <a:ext cx="125418" cy="2759208"/>
        </a:xfrm>
        <a:custGeom>
          <a:avLst/>
          <a:gdLst/>
          <a:ahLst/>
          <a:cxnLst/>
          <a:rect l="0" t="0" r="0" b="0"/>
          <a:pathLst>
            <a:path>
              <a:moveTo>
                <a:pt x="0" y="0"/>
              </a:moveTo>
              <a:lnTo>
                <a:pt x="0" y="2759208"/>
              </a:lnTo>
              <a:lnTo>
                <a:pt x="125418" y="2759208"/>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4F9BC79-E380-4D48-8DD2-773964FA533F}">
      <dsp:nvSpPr>
        <dsp:cNvPr id="0" name=""/>
        <dsp:cNvSpPr/>
      </dsp:nvSpPr>
      <dsp:spPr>
        <a:xfrm>
          <a:off x="1097493" y="1734357"/>
          <a:ext cx="125418" cy="2165560"/>
        </a:xfrm>
        <a:custGeom>
          <a:avLst/>
          <a:gdLst/>
          <a:ahLst/>
          <a:cxnLst/>
          <a:rect l="0" t="0" r="0" b="0"/>
          <a:pathLst>
            <a:path>
              <a:moveTo>
                <a:pt x="0" y="0"/>
              </a:moveTo>
              <a:lnTo>
                <a:pt x="0" y="2165560"/>
              </a:lnTo>
              <a:lnTo>
                <a:pt x="125418" y="2165560"/>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DEE4628-97A6-4094-841A-16AA0D74FF64}">
      <dsp:nvSpPr>
        <dsp:cNvPr id="0" name=""/>
        <dsp:cNvSpPr/>
      </dsp:nvSpPr>
      <dsp:spPr>
        <a:xfrm>
          <a:off x="1097493" y="1734357"/>
          <a:ext cx="125418" cy="1571912"/>
        </a:xfrm>
        <a:custGeom>
          <a:avLst/>
          <a:gdLst/>
          <a:ahLst/>
          <a:cxnLst/>
          <a:rect l="0" t="0" r="0" b="0"/>
          <a:pathLst>
            <a:path>
              <a:moveTo>
                <a:pt x="0" y="0"/>
              </a:moveTo>
              <a:lnTo>
                <a:pt x="0" y="1571912"/>
              </a:lnTo>
              <a:lnTo>
                <a:pt x="125418" y="1571912"/>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6843E31-152D-4A3C-AB67-66098DE2ADA7}">
      <dsp:nvSpPr>
        <dsp:cNvPr id="0" name=""/>
        <dsp:cNvSpPr/>
      </dsp:nvSpPr>
      <dsp:spPr>
        <a:xfrm>
          <a:off x="1097493" y="1734357"/>
          <a:ext cx="125418" cy="978264"/>
        </a:xfrm>
        <a:custGeom>
          <a:avLst/>
          <a:gdLst/>
          <a:ahLst/>
          <a:cxnLst/>
          <a:rect l="0" t="0" r="0" b="0"/>
          <a:pathLst>
            <a:path>
              <a:moveTo>
                <a:pt x="0" y="0"/>
              </a:moveTo>
              <a:lnTo>
                <a:pt x="0" y="978264"/>
              </a:lnTo>
              <a:lnTo>
                <a:pt x="125418" y="978264"/>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1E97D43-6E91-4D9D-AE96-210957B0E2BA}">
      <dsp:nvSpPr>
        <dsp:cNvPr id="0" name=""/>
        <dsp:cNvSpPr/>
      </dsp:nvSpPr>
      <dsp:spPr>
        <a:xfrm>
          <a:off x="1097493" y="1734357"/>
          <a:ext cx="125418" cy="384616"/>
        </a:xfrm>
        <a:custGeom>
          <a:avLst/>
          <a:gdLst/>
          <a:ahLst/>
          <a:cxnLst/>
          <a:rect l="0" t="0" r="0" b="0"/>
          <a:pathLst>
            <a:path>
              <a:moveTo>
                <a:pt x="0" y="0"/>
              </a:moveTo>
              <a:lnTo>
                <a:pt x="0" y="384616"/>
              </a:lnTo>
              <a:lnTo>
                <a:pt x="125418" y="384616"/>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2B6E4E9-B123-4179-8B4D-7A167FC7C6A1}">
      <dsp:nvSpPr>
        <dsp:cNvPr id="0" name=""/>
        <dsp:cNvSpPr/>
      </dsp:nvSpPr>
      <dsp:spPr>
        <a:xfrm>
          <a:off x="926088" y="1140709"/>
          <a:ext cx="505854" cy="175586"/>
        </a:xfrm>
        <a:custGeom>
          <a:avLst/>
          <a:gdLst/>
          <a:ahLst/>
          <a:cxnLst/>
          <a:rect l="0" t="0" r="0" b="0"/>
          <a:pathLst>
            <a:path>
              <a:moveTo>
                <a:pt x="0" y="0"/>
              </a:moveTo>
              <a:lnTo>
                <a:pt x="0" y="87793"/>
              </a:lnTo>
              <a:lnTo>
                <a:pt x="505854" y="87793"/>
              </a:lnTo>
              <a:lnTo>
                <a:pt x="505854" y="175586"/>
              </a:lnTo>
            </a:path>
          </a:pathLst>
        </a:custGeom>
        <a:noFill/>
        <a:ln w="12700"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7144DAB-C2D2-446D-820C-5F4349475829}">
      <dsp:nvSpPr>
        <dsp:cNvPr id="0" name=""/>
        <dsp:cNvSpPr/>
      </dsp:nvSpPr>
      <dsp:spPr>
        <a:xfrm>
          <a:off x="85784" y="1734357"/>
          <a:ext cx="125418" cy="384616"/>
        </a:xfrm>
        <a:custGeom>
          <a:avLst/>
          <a:gdLst/>
          <a:ahLst/>
          <a:cxnLst/>
          <a:rect l="0" t="0" r="0" b="0"/>
          <a:pathLst>
            <a:path>
              <a:moveTo>
                <a:pt x="0" y="0"/>
              </a:moveTo>
              <a:lnTo>
                <a:pt x="0" y="384616"/>
              </a:lnTo>
              <a:lnTo>
                <a:pt x="125418" y="384616"/>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977966B-705F-4E9C-AC01-902E0E250843}">
      <dsp:nvSpPr>
        <dsp:cNvPr id="0" name=""/>
        <dsp:cNvSpPr/>
      </dsp:nvSpPr>
      <dsp:spPr>
        <a:xfrm>
          <a:off x="420233" y="1140709"/>
          <a:ext cx="505854" cy="175586"/>
        </a:xfrm>
        <a:custGeom>
          <a:avLst/>
          <a:gdLst/>
          <a:ahLst/>
          <a:cxnLst/>
          <a:rect l="0" t="0" r="0" b="0"/>
          <a:pathLst>
            <a:path>
              <a:moveTo>
                <a:pt x="505854" y="0"/>
              </a:moveTo>
              <a:lnTo>
                <a:pt x="505854" y="87793"/>
              </a:lnTo>
              <a:lnTo>
                <a:pt x="0" y="87793"/>
              </a:lnTo>
              <a:lnTo>
                <a:pt x="0" y="175586"/>
              </a:lnTo>
            </a:path>
          </a:pathLst>
        </a:custGeom>
        <a:noFill/>
        <a:ln w="12700"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3C55AE3-0D6E-4F71-A341-722834456B02}">
      <dsp:nvSpPr>
        <dsp:cNvPr id="0" name=""/>
        <dsp:cNvSpPr/>
      </dsp:nvSpPr>
      <dsp:spPr>
        <a:xfrm>
          <a:off x="926088" y="574846"/>
          <a:ext cx="4382451" cy="147801"/>
        </a:xfrm>
        <a:custGeom>
          <a:avLst/>
          <a:gdLst/>
          <a:ahLst/>
          <a:cxnLst/>
          <a:rect l="0" t="0" r="0" b="0"/>
          <a:pathLst>
            <a:path>
              <a:moveTo>
                <a:pt x="4382451" y="0"/>
              </a:moveTo>
              <a:lnTo>
                <a:pt x="4382451" y="60008"/>
              </a:lnTo>
              <a:lnTo>
                <a:pt x="0" y="60008"/>
              </a:lnTo>
              <a:lnTo>
                <a:pt x="0" y="147801"/>
              </a:lnTo>
            </a:path>
          </a:pathLst>
        </a:custGeom>
        <a:noFill/>
        <a:ln w="12700"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C3FF1A0-2004-4716-8E75-1119117DF11F}">
      <dsp:nvSpPr>
        <dsp:cNvPr id="0" name=""/>
        <dsp:cNvSpPr/>
      </dsp:nvSpPr>
      <dsp:spPr>
        <a:xfrm>
          <a:off x="1943049" y="156784"/>
          <a:ext cx="6730981" cy="418061"/>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kern="1200" dirty="0"/>
            <a:t>Overview of AI Approaches</a:t>
          </a:r>
        </a:p>
      </dsp:txBody>
      <dsp:txXfrm>
        <a:off x="1943049" y="156784"/>
        <a:ext cx="6730981" cy="418061"/>
      </dsp:txXfrm>
    </dsp:sp>
    <dsp:sp modelId="{7BDD19A1-C9F7-4C82-B34C-422D0A5763F8}">
      <dsp:nvSpPr>
        <dsp:cNvPr id="0" name=""/>
        <dsp:cNvSpPr/>
      </dsp:nvSpPr>
      <dsp:spPr>
        <a:xfrm>
          <a:off x="508026" y="722647"/>
          <a:ext cx="836123" cy="418061"/>
        </a:xfrm>
        <a:prstGeom prst="rect">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Heuristics</a:t>
          </a:r>
        </a:p>
      </dsp:txBody>
      <dsp:txXfrm>
        <a:off x="508026" y="722647"/>
        <a:ext cx="836123" cy="418061"/>
      </dsp:txXfrm>
    </dsp:sp>
    <dsp:sp modelId="{DAB00DA7-BE1A-42E4-9731-7818E3EDBA06}">
      <dsp:nvSpPr>
        <dsp:cNvPr id="0" name=""/>
        <dsp:cNvSpPr/>
      </dsp:nvSpPr>
      <dsp:spPr>
        <a:xfrm>
          <a:off x="2171" y="1316295"/>
          <a:ext cx="836123" cy="418061"/>
        </a:xfrm>
        <a:prstGeom prst="rect">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Rule-based</a:t>
          </a:r>
        </a:p>
      </dsp:txBody>
      <dsp:txXfrm>
        <a:off x="2171" y="1316295"/>
        <a:ext cx="836123" cy="418061"/>
      </dsp:txXfrm>
    </dsp:sp>
    <dsp:sp modelId="{7556BB4F-3390-4745-88F7-7B2CBA7EB545}">
      <dsp:nvSpPr>
        <dsp:cNvPr id="0" name=""/>
        <dsp:cNvSpPr/>
      </dsp:nvSpPr>
      <dsp:spPr>
        <a:xfrm>
          <a:off x="211202" y="1909943"/>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Expert Systems</a:t>
          </a:r>
        </a:p>
      </dsp:txBody>
      <dsp:txXfrm>
        <a:off x="211202" y="1909943"/>
        <a:ext cx="836123" cy="418061"/>
      </dsp:txXfrm>
    </dsp:sp>
    <dsp:sp modelId="{D55331BA-DCC4-48EB-B696-13F7CC15F0C4}">
      <dsp:nvSpPr>
        <dsp:cNvPr id="0" name=""/>
        <dsp:cNvSpPr/>
      </dsp:nvSpPr>
      <dsp:spPr>
        <a:xfrm>
          <a:off x="1013881" y="1316295"/>
          <a:ext cx="836123" cy="418061"/>
        </a:xfrm>
        <a:prstGeom prst="rect">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Symbolic</a:t>
          </a:r>
        </a:p>
      </dsp:txBody>
      <dsp:txXfrm>
        <a:off x="1013881" y="1316295"/>
        <a:ext cx="836123" cy="418061"/>
      </dsp:txXfrm>
    </dsp:sp>
    <dsp:sp modelId="{51D6E00D-3A60-4BD6-8467-AB0FEA1F5140}">
      <dsp:nvSpPr>
        <dsp:cNvPr id="0" name=""/>
        <dsp:cNvSpPr/>
      </dsp:nvSpPr>
      <dsp:spPr>
        <a:xfrm>
          <a:off x="1222912" y="1909943"/>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Logical inference</a:t>
          </a:r>
        </a:p>
      </dsp:txBody>
      <dsp:txXfrm>
        <a:off x="1222912" y="1909943"/>
        <a:ext cx="836123" cy="418061"/>
      </dsp:txXfrm>
    </dsp:sp>
    <dsp:sp modelId="{CAB51B5E-1AD8-43FC-B6EB-C700A7036564}">
      <dsp:nvSpPr>
        <dsp:cNvPr id="0" name=""/>
        <dsp:cNvSpPr/>
      </dsp:nvSpPr>
      <dsp:spPr>
        <a:xfrm>
          <a:off x="1222912" y="2503591"/>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Knowledge representation</a:t>
          </a:r>
        </a:p>
      </dsp:txBody>
      <dsp:txXfrm>
        <a:off x="1222912" y="2503591"/>
        <a:ext cx="836123" cy="418061"/>
      </dsp:txXfrm>
    </dsp:sp>
    <dsp:sp modelId="{B32C63E7-40ED-47C7-A9B6-74A5C9A2054A}">
      <dsp:nvSpPr>
        <dsp:cNvPr id="0" name=""/>
        <dsp:cNvSpPr/>
      </dsp:nvSpPr>
      <dsp:spPr>
        <a:xfrm>
          <a:off x="1222912" y="3097239"/>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Fuzzy Logic</a:t>
          </a:r>
        </a:p>
      </dsp:txBody>
      <dsp:txXfrm>
        <a:off x="1222912" y="3097239"/>
        <a:ext cx="836123" cy="418061"/>
      </dsp:txXfrm>
    </dsp:sp>
    <dsp:sp modelId="{21C26663-EBE5-49FC-A51F-98EC26871F14}">
      <dsp:nvSpPr>
        <dsp:cNvPr id="0" name=""/>
        <dsp:cNvSpPr/>
      </dsp:nvSpPr>
      <dsp:spPr>
        <a:xfrm>
          <a:off x="1222912" y="3690887"/>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Ontologies</a:t>
          </a:r>
        </a:p>
      </dsp:txBody>
      <dsp:txXfrm>
        <a:off x="1222912" y="3690887"/>
        <a:ext cx="836123" cy="418061"/>
      </dsp:txXfrm>
    </dsp:sp>
    <dsp:sp modelId="{363C3869-A1B7-480D-8188-CC7345BC1664}">
      <dsp:nvSpPr>
        <dsp:cNvPr id="0" name=""/>
        <dsp:cNvSpPr/>
      </dsp:nvSpPr>
      <dsp:spPr>
        <a:xfrm>
          <a:off x="1222912" y="4284535"/>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Semantic web</a:t>
          </a:r>
        </a:p>
      </dsp:txBody>
      <dsp:txXfrm>
        <a:off x="1222912" y="4284535"/>
        <a:ext cx="836123" cy="418061"/>
      </dsp:txXfrm>
    </dsp:sp>
    <dsp:sp modelId="{C740A8C8-7C0B-4A5C-962F-E961B782660F}">
      <dsp:nvSpPr>
        <dsp:cNvPr id="0" name=""/>
        <dsp:cNvSpPr/>
      </dsp:nvSpPr>
      <dsp:spPr>
        <a:xfrm>
          <a:off x="4049011" y="722647"/>
          <a:ext cx="836123" cy="418061"/>
        </a:xfrm>
        <a:prstGeom prst="rect">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Search (discrete spaces)</a:t>
          </a:r>
        </a:p>
      </dsp:txBody>
      <dsp:txXfrm>
        <a:off x="4049011" y="722647"/>
        <a:ext cx="836123" cy="418061"/>
      </dsp:txXfrm>
    </dsp:sp>
    <dsp:sp modelId="{39ABDE7D-1B38-449F-9EE4-29E2D63A3089}">
      <dsp:nvSpPr>
        <dsp:cNvPr id="0" name=""/>
        <dsp:cNvSpPr/>
      </dsp:nvSpPr>
      <dsp:spPr>
        <a:xfrm>
          <a:off x="2025591" y="1316295"/>
          <a:ext cx="836123" cy="418061"/>
        </a:xfrm>
        <a:prstGeom prst="rect">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Uninformed (Brute Force) Search</a:t>
          </a:r>
        </a:p>
      </dsp:txBody>
      <dsp:txXfrm>
        <a:off x="2025591" y="1316295"/>
        <a:ext cx="836123" cy="418061"/>
      </dsp:txXfrm>
    </dsp:sp>
    <dsp:sp modelId="{296CEC49-B958-4C2C-AA4E-CDCFA29C8B74}">
      <dsp:nvSpPr>
        <dsp:cNvPr id="0" name=""/>
        <dsp:cNvSpPr/>
      </dsp:nvSpPr>
      <dsp:spPr>
        <a:xfrm>
          <a:off x="2234622" y="1909943"/>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Breadth First (BFS)</a:t>
          </a:r>
        </a:p>
      </dsp:txBody>
      <dsp:txXfrm>
        <a:off x="2234622" y="1909943"/>
        <a:ext cx="836123" cy="418061"/>
      </dsp:txXfrm>
    </dsp:sp>
    <dsp:sp modelId="{6D159D5B-7C17-4D2D-BCD7-5099EEC9267D}">
      <dsp:nvSpPr>
        <dsp:cNvPr id="0" name=""/>
        <dsp:cNvSpPr/>
      </dsp:nvSpPr>
      <dsp:spPr>
        <a:xfrm>
          <a:off x="2234622" y="2503591"/>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Depth First (DFS)</a:t>
          </a:r>
        </a:p>
      </dsp:txBody>
      <dsp:txXfrm>
        <a:off x="2234622" y="2503591"/>
        <a:ext cx="836123" cy="418061"/>
      </dsp:txXfrm>
    </dsp:sp>
    <dsp:sp modelId="{7BA8E780-3B6D-4B78-B5B9-A9A80011919C}">
      <dsp:nvSpPr>
        <dsp:cNvPr id="0" name=""/>
        <dsp:cNvSpPr/>
      </dsp:nvSpPr>
      <dsp:spPr>
        <a:xfrm>
          <a:off x="2234622" y="3097239"/>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Uniform Cost</a:t>
          </a:r>
        </a:p>
      </dsp:txBody>
      <dsp:txXfrm>
        <a:off x="2234622" y="3097239"/>
        <a:ext cx="836123" cy="418061"/>
      </dsp:txXfrm>
    </dsp:sp>
    <dsp:sp modelId="{B4A6C7A8-ED03-426E-8252-AAA981DCB901}">
      <dsp:nvSpPr>
        <dsp:cNvPr id="0" name=""/>
        <dsp:cNvSpPr/>
      </dsp:nvSpPr>
      <dsp:spPr>
        <a:xfrm>
          <a:off x="4258042" y="1316295"/>
          <a:ext cx="836123" cy="418061"/>
        </a:xfrm>
        <a:prstGeom prst="rect">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Informed (Heuristic) Search</a:t>
          </a:r>
        </a:p>
      </dsp:txBody>
      <dsp:txXfrm>
        <a:off x="4258042" y="1316295"/>
        <a:ext cx="836123" cy="418061"/>
      </dsp:txXfrm>
    </dsp:sp>
    <dsp:sp modelId="{97C67410-FC71-44BD-891B-8981FD87C969}">
      <dsp:nvSpPr>
        <dsp:cNvPr id="0" name=""/>
        <dsp:cNvSpPr/>
      </dsp:nvSpPr>
      <dsp:spPr>
        <a:xfrm>
          <a:off x="3246332" y="1909943"/>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A* Search</a:t>
          </a:r>
        </a:p>
      </dsp:txBody>
      <dsp:txXfrm>
        <a:off x="3246332" y="1909943"/>
        <a:ext cx="836123" cy="418061"/>
      </dsp:txXfrm>
    </dsp:sp>
    <dsp:sp modelId="{2A4F41C3-99D7-438B-98EB-D5328F83B38E}">
      <dsp:nvSpPr>
        <dsp:cNvPr id="0" name=""/>
        <dsp:cNvSpPr/>
      </dsp:nvSpPr>
      <dsp:spPr>
        <a:xfrm>
          <a:off x="4258042" y="1909943"/>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Best-First (Greedy) Search</a:t>
          </a:r>
        </a:p>
      </dsp:txBody>
      <dsp:txXfrm>
        <a:off x="4258042" y="1909943"/>
        <a:ext cx="836123" cy="418061"/>
      </dsp:txXfrm>
    </dsp:sp>
    <dsp:sp modelId="{2F220ADD-2F7C-48D1-8A0E-84EE40EF989F}">
      <dsp:nvSpPr>
        <dsp:cNvPr id="0" name=""/>
        <dsp:cNvSpPr/>
      </dsp:nvSpPr>
      <dsp:spPr>
        <a:xfrm>
          <a:off x="5269752" y="1909943"/>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Local Search</a:t>
          </a:r>
        </a:p>
      </dsp:txBody>
      <dsp:txXfrm>
        <a:off x="5269752" y="1909943"/>
        <a:ext cx="836123" cy="418061"/>
      </dsp:txXfrm>
    </dsp:sp>
    <dsp:sp modelId="{2A56C6DA-463F-488D-A689-855110DBC0A2}">
      <dsp:nvSpPr>
        <dsp:cNvPr id="0" name=""/>
        <dsp:cNvSpPr/>
      </dsp:nvSpPr>
      <dsp:spPr>
        <a:xfrm>
          <a:off x="5478782" y="2503591"/>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Simulated Annealing</a:t>
          </a:r>
        </a:p>
      </dsp:txBody>
      <dsp:txXfrm>
        <a:off x="5478782" y="2503591"/>
        <a:ext cx="836123" cy="418061"/>
      </dsp:txXfrm>
    </dsp:sp>
    <dsp:sp modelId="{5233775A-6F91-4A89-8D09-882342C8557D}">
      <dsp:nvSpPr>
        <dsp:cNvPr id="0" name=""/>
        <dsp:cNvSpPr/>
      </dsp:nvSpPr>
      <dsp:spPr>
        <a:xfrm>
          <a:off x="5478782" y="3097239"/>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Genetic Algorithms</a:t>
          </a:r>
        </a:p>
      </dsp:txBody>
      <dsp:txXfrm>
        <a:off x="5478782" y="3097239"/>
        <a:ext cx="836123" cy="418061"/>
      </dsp:txXfrm>
    </dsp:sp>
    <dsp:sp modelId="{F9A881E3-B9BB-4ED2-9F0B-8C07B0396A4E}">
      <dsp:nvSpPr>
        <dsp:cNvPr id="0" name=""/>
        <dsp:cNvSpPr/>
      </dsp:nvSpPr>
      <dsp:spPr>
        <a:xfrm>
          <a:off x="5478782" y="3690887"/>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Traveling Salesman e.g. Dijkstra)</a:t>
          </a:r>
        </a:p>
      </dsp:txBody>
      <dsp:txXfrm>
        <a:off x="5478782" y="3690887"/>
        <a:ext cx="836123" cy="418061"/>
      </dsp:txXfrm>
    </dsp:sp>
    <dsp:sp modelId="{0C646697-028F-40A8-B3E1-F437C62D8ADB}">
      <dsp:nvSpPr>
        <dsp:cNvPr id="0" name=""/>
        <dsp:cNvSpPr/>
      </dsp:nvSpPr>
      <dsp:spPr>
        <a:xfrm>
          <a:off x="5478782" y="4284535"/>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Hill Climbing</a:t>
          </a:r>
        </a:p>
      </dsp:txBody>
      <dsp:txXfrm>
        <a:off x="5478782" y="4284535"/>
        <a:ext cx="836123" cy="418061"/>
      </dsp:txXfrm>
    </dsp:sp>
    <dsp:sp modelId="{D63A917E-3AB4-45C2-B8B2-2024924254F5}">
      <dsp:nvSpPr>
        <dsp:cNvPr id="0" name=""/>
        <dsp:cNvSpPr/>
      </dsp:nvSpPr>
      <dsp:spPr>
        <a:xfrm>
          <a:off x="5478782" y="4878183"/>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Tabu Search</a:t>
          </a:r>
        </a:p>
      </dsp:txBody>
      <dsp:txXfrm>
        <a:off x="5478782" y="4878183"/>
        <a:ext cx="836123" cy="418061"/>
      </dsp:txXfrm>
    </dsp:sp>
    <dsp:sp modelId="{D140DB5D-0C2D-4986-843F-C4FF81A12972}">
      <dsp:nvSpPr>
        <dsp:cNvPr id="0" name=""/>
        <dsp:cNvSpPr/>
      </dsp:nvSpPr>
      <dsp:spPr>
        <a:xfrm>
          <a:off x="6085491" y="1313812"/>
          <a:ext cx="836123" cy="418061"/>
        </a:xfrm>
        <a:prstGeom prst="rect">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Game playing</a:t>
          </a:r>
        </a:p>
      </dsp:txBody>
      <dsp:txXfrm>
        <a:off x="6085491" y="1313812"/>
        <a:ext cx="836123" cy="418061"/>
      </dsp:txXfrm>
    </dsp:sp>
    <dsp:sp modelId="{D43666E8-9460-4E4C-966D-3F5437A3E869}">
      <dsp:nvSpPr>
        <dsp:cNvPr id="0" name=""/>
        <dsp:cNvSpPr/>
      </dsp:nvSpPr>
      <dsp:spPr>
        <a:xfrm>
          <a:off x="6281461" y="1909943"/>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Minmax Search (can be heuristic search)</a:t>
          </a:r>
        </a:p>
      </dsp:txBody>
      <dsp:txXfrm>
        <a:off x="6281461" y="1909943"/>
        <a:ext cx="836123" cy="418061"/>
      </dsp:txXfrm>
    </dsp:sp>
    <dsp:sp modelId="{7D8A6B97-6BAB-4C3D-BA8E-B7D518581586}">
      <dsp:nvSpPr>
        <dsp:cNvPr id="0" name=""/>
        <dsp:cNvSpPr/>
      </dsp:nvSpPr>
      <dsp:spPr>
        <a:xfrm>
          <a:off x="8453293" y="722647"/>
          <a:ext cx="836123" cy="418061"/>
        </a:xfrm>
        <a:prstGeom prst="rect">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Machine Learning</a:t>
          </a:r>
        </a:p>
      </dsp:txBody>
      <dsp:txXfrm>
        <a:off x="8453293" y="722647"/>
        <a:ext cx="836123" cy="418061"/>
      </dsp:txXfrm>
    </dsp:sp>
    <dsp:sp modelId="{8BF2C377-08B4-44ED-B708-2171365CC8BB}">
      <dsp:nvSpPr>
        <dsp:cNvPr id="0" name=""/>
        <dsp:cNvSpPr/>
      </dsp:nvSpPr>
      <dsp:spPr>
        <a:xfrm>
          <a:off x="7084140" y="1316295"/>
          <a:ext cx="836123" cy="418061"/>
        </a:xfrm>
        <a:prstGeom prst="rect">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Unsupervised</a:t>
          </a:r>
        </a:p>
      </dsp:txBody>
      <dsp:txXfrm>
        <a:off x="7084140" y="1316295"/>
        <a:ext cx="836123" cy="418061"/>
      </dsp:txXfrm>
    </dsp:sp>
    <dsp:sp modelId="{5D1CD8A4-6072-4E42-8832-DF88BDED4A20}">
      <dsp:nvSpPr>
        <dsp:cNvPr id="0" name=""/>
        <dsp:cNvSpPr/>
      </dsp:nvSpPr>
      <dsp:spPr>
        <a:xfrm>
          <a:off x="7293171" y="1909943"/>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Clustering</a:t>
          </a:r>
        </a:p>
      </dsp:txBody>
      <dsp:txXfrm>
        <a:off x="7293171" y="1909943"/>
        <a:ext cx="836123" cy="418061"/>
      </dsp:txXfrm>
    </dsp:sp>
    <dsp:sp modelId="{788D7109-0722-46F0-8713-3B8F36A9B149}">
      <dsp:nvSpPr>
        <dsp:cNvPr id="0" name=""/>
        <dsp:cNvSpPr/>
      </dsp:nvSpPr>
      <dsp:spPr>
        <a:xfrm>
          <a:off x="7293171" y="2503591"/>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Association</a:t>
          </a:r>
        </a:p>
      </dsp:txBody>
      <dsp:txXfrm>
        <a:off x="7293171" y="2503591"/>
        <a:ext cx="836123" cy="418061"/>
      </dsp:txXfrm>
    </dsp:sp>
    <dsp:sp modelId="{4EB0FCB7-DD61-437C-9611-23359D156AB0}">
      <dsp:nvSpPr>
        <dsp:cNvPr id="0" name=""/>
        <dsp:cNvSpPr/>
      </dsp:nvSpPr>
      <dsp:spPr>
        <a:xfrm>
          <a:off x="7293171" y="3097239"/>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Dimension Reduction (e.g. PCA)</a:t>
          </a:r>
        </a:p>
      </dsp:txBody>
      <dsp:txXfrm>
        <a:off x="7293171" y="3097239"/>
        <a:ext cx="836123" cy="418061"/>
      </dsp:txXfrm>
    </dsp:sp>
    <dsp:sp modelId="{361ACB8D-70C9-4E46-BD69-DA49A40760B2}">
      <dsp:nvSpPr>
        <dsp:cNvPr id="0" name=""/>
        <dsp:cNvSpPr/>
      </dsp:nvSpPr>
      <dsp:spPr>
        <a:xfrm>
          <a:off x="8810736" y="1316295"/>
          <a:ext cx="836123" cy="418061"/>
        </a:xfrm>
        <a:prstGeom prst="rect">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Supervised</a:t>
          </a:r>
        </a:p>
      </dsp:txBody>
      <dsp:txXfrm>
        <a:off x="8810736" y="1316295"/>
        <a:ext cx="836123" cy="418061"/>
      </dsp:txXfrm>
    </dsp:sp>
    <dsp:sp modelId="{F13856BE-72A5-430A-87E9-DE04E59FDA60}">
      <dsp:nvSpPr>
        <dsp:cNvPr id="0" name=""/>
        <dsp:cNvSpPr/>
      </dsp:nvSpPr>
      <dsp:spPr>
        <a:xfrm>
          <a:off x="8304881" y="1909943"/>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t>Statistical</a:t>
          </a:r>
          <a:endParaRPr lang="en-US" sz="900" kern="1200" dirty="0"/>
        </a:p>
      </dsp:txBody>
      <dsp:txXfrm>
        <a:off x="8304881" y="1909943"/>
        <a:ext cx="836123" cy="418061"/>
      </dsp:txXfrm>
    </dsp:sp>
    <dsp:sp modelId="{A206A50C-B9A8-43C6-8592-2B79B2A26347}">
      <dsp:nvSpPr>
        <dsp:cNvPr id="0" name=""/>
        <dsp:cNvSpPr/>
      </dsp:nvSpPr>
      <dsp:spPr>
        <a:xfrm>
          <a:off x="8513912" y="2503591"/>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Regression</a:t>
          </a:r>
        </a:p>
      </dsp:txBody>
      <dsp:txXfrm>
        <a:off x="8513912" y="2503591"/>
        <a:ext cx="836123" cy="418061"/>
      </dsp:txXfrm>
    </dsp:sp>
    <dsp:sp modelId="{ABF18C1A-9D11-4DBE-A62B-3FF5A3DBCD4C}">
      <dsp:nvSpPr>
        <dsp:cNvPr id="0" name=""/>
        <dsp:cNvSpPr/>
      </dsp:nvSpPr>
      <dsp:spPr>
        <a:xfrm>
          <a:off x="8513912" y="3097239"/>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Classification</a:t>
          </a:r>
        </a:p>
      </dsp:txBody>
      <dsp:txXfrm>
        <a:off x="8513912" y="3097239"/>
        <a:ext cx="836123" cy="418061"/>
      </dsp:txXfrm>
    </dsp:sp>
    <dsp:sp modelId="{C80861FD-36E0-41CC-BAC5-296D21E37B05}">
      <dsp:nvSpPr>
        <dsp:cNvPr id="0" name=""/>
        <dsp:cNvSpPr/>
      </dsp:nvSpPr>
      <dsp:spPr>
        <a:xfrm>
          <a:off x="8513912" y="3690887"/>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Support Vector Machines SVM</a:t>
          </a:r>
        </a:p>
      </dsp:txBody>
      <dsp:txXfrm>
        <a:off x="8513912" y="3690887"/>
        <a:ext cx="836123" cy="418061"/>
      </dsp:txXfrm>
    </dsp:sp>
    <dsp:sp modelId="{4278CF54-BC01-4B19-8923-4FC1F0E8E506}">
      <dsp:nvSpPr>
        <dsp:cNvPr id="0" name=""/>
        <dsp:cNvSpPr/>
      </dsp:nvSpPr>
      <dsp:spPr>
        <a:xfrm>
          <a:off x="8513912" y="4284535"/>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Markov process</a:t>
          </a:r>
        </a:p>
      </dsp:txBody>
      <dsp:txXfrm>
        <a:off x="8513912" y="4284535"/>
        <a:ext cx="836123" cy="418061"/>
      </dsp:txXfrm>
    </dsp:sp>
    <dsp:sp modelId="{119753B5-AAF5-4E31-BD36-FAB0C5A5B4A4}">
      <dsp:nvSpPr>
        <dsp:cNvPr id="0" name=""/>
        <dsp:cNvSpPr/>
      </dsp:nvSpPr>
      <dsp:spPr>
        <a:xfrm>
          <a:off x="8513912" y="4878183"/>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Bayesian</a:t>
          </a:r>
        </a:p>
      </dsp:txBody>
      <dsp:txXfrm>
        <a:off x="8513912" y="4878183"/>
        <a:ext cx="836123" cy="418061"/>
      </dsp:txXfrm>
    </dsp:sp>
    <dsp:sp modelId="{C7267240-91B5-408F-AE3F-9627B47BE0A5}">
      <dsp:nvSpPr>
        <dsp:cNvPr id="0" name=""/>
        <dsp:cNvSpPr/>
      </dsp:nvSpPr>
      <dsp:spPr>
        <a:xfrm>
          <a:off x="9316591" y="1909943"/>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Artificial Neural Network</a:t>
          </a:r>
        </a:p>
      </dsp:txBody>
      <dsp:txXfrm>
        <a:off x="9316591" y="1909943"/>
        <a:ext cx="836123" cy="418061"/>
      </dsp:txXfrm>
    </dsp:sp>
    <dsp:sp modelId="{8E6735F3-174D-4092-AB1A-A7A92F0CB922}">
      <dsp:nvSpPr>
        <dsp:cNvPr id="0" name=""/>
        <dsp:cNvSpPr/>
      </dsp:nvSpPr>
      <dsp:spPr>
        <a:xfrm>
          <a:off x="9525622" y="2503591"/>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CNN</a:t>
          </a:r>
        </a:p>
      </dsp:txBody>
      <dsp:txXfrm>
        <a:off x="9525622" y="2503591"/>
        <a:ext cx="836123" cy="418061"/>
      </dsp:txXfrm>
    </dsp:sp>
    <dsp:sp modelId="{766C7B8E-84B2-4CB5-A0BA-F858BB240CDA}">
      <dsp:nvSpPr>
        <dsp:cNvPr id="0" name=""/>
        <dsp:cNvSpPr/>
      </dsp:nvSpPr>
      <dsp:spPr>
        <a:xfrm>
          <a:off x="9525622" y="3097239"/>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RNN</a:t>
          </a:r>
        </a:p>
      </dsp:txBody>
      <dsp:txXfrm>
        <a:off x="9525622" y="3097239"/>
        <a:ext cx="836123" cy="418061"/>
      </dsp:txXfrm>
    </dsp:sp>
    <dsp:sp modelId="{E2220CB3-C4EE-44AE-BE5F-8262F70FD92F}">
      <dsp:nvSpPr>
        <dsp:cNvPr id="0" name=""/>
        <dsp:cNvSpPr/>
      </dsp:nvSpPr>
      <dsp:spPr>
        <a:xfrm>
          <a:off x="9525622" y="3690887"/>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LSTM</a:t>
          </a:r>
        </a:p>
      </dsp:txBody>
      <dsp:txXfrm>
        <a:off x="9525622" y="3690887"/>
        <a:ext cx="836123" cy="418061"/>
      </dsp:txXfrm>
    </dsp:sp>
    <dsp:sp modelId="{996E7E2F-A0C6-4491-AEEB-091E5C69BD7B}">
      <dsp:nvSpPr>
        <dsp:cNvPr id="0" name=""/>
        <dsp:cNvSpPr/>
      </dsp:nvSpPr>
      <dsp:spPr>
        <a:xfrm>
          <a:off x="9525622" y="4284535"/>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Autoencoders</a:t>
          </a:r>
        </a:p>
      </dsp:txBody>
      <dsp:txXfrm>
        <a:off x="9525622" y="4284535"/>
        <a:ext cx="836123" cy="418061"/>
      </dsp:txXfrm>
    </dsp:sp>
    <dsp:sp modelId="{244D7ABF-44B5-42CC-99E5-67289E78B354}">
      <dsp:nvSpPr>
        <dsp:cNvPr id="0" name=""/>
        <dsp:cNvSpPr/>
      </dsp:nvSpPr>
      <dsp:spPr>
        <a:xfrm>
          <a:off x="9525622" y="4878183"/>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Transformers</a:t>
          </a:r>
        </a:p>
      </dsp:txBody>
      <dsp:txXfrm>
        <a:off x="9525622" y="4878183"/>
        <a:ext cx="836123" cy="418061"/>
      </dsp:txXfrm>
    </dsp:sp>
    <dsp:sp modelId="{91D3D918-D0B0-4F74-B0FA-6D1DB2BA6835}">
      <dsp:nvSpPr>
        <dsp:cNvPr id="0" name=""/>
        <dsp:cNvSpPr/>
      </dsp:nvSpPr>
      <dsp:spPr>
        <a:xfrm>
          <a:off x="9525622" y="5471831"/>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GAN</a:t>
          </a:r>
        </a:p>
      </dsp:txBody>
      <dsp:txXfrm>
        <a:off x="9525622" y="5471831"/>
        <a:ext cx="836123" cy="418061"/>
      </dsp:txXfrm>
    </dsp:sp>
    <dsp:sp modelId="{7597636F-A5CF-426C-B8A0-4904EEED4FA9}">
      <dsp:nvSpPr>
        <dsp:cNvPr id="0" name=""/>
        <dsp:cNvSpPr/>
      </dsp:nvSpPr>
      <dsp:spPr>
        <a:xfrm>
          <a:off x="9822446" y="1316295"/>
          <a:ext cx="836123" cy="418061"/>
        </a:xfrm>
        <a:prstGeom prst="rect">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Reinforcement learning</a:t>
          </a:r>
        </a:p>
      </dsp:txBody>
      <dsp:txXfrm>
        <a:off x="9822446" y="1316295"/>
        <a:ext cx="836123" cy="41806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34821B-462B-4D7C-9F87-DAA3A84FB898}">
      <dsp:nvSpPr>
        <dsp:cNvPr id="0" name=""/>
        <dsp:cNvSpPr/>
      </dsp:nvSpPr>
      <dsp:spPr>
        <a:xfrm>
          <a:off x="8871355" y="1140709"/>
          <a:ext cx="1369152" cy="175586"/>
        </a:xfrm>
        <a:custGeom>
          <a:avLst/>
          <a:gdLst/>
          <a:ahLst/>
          <a:cxnLst/>
          <a:rect l="0" t="0" r="0" b="0"/>
          <a:pathLst>
            <a:path>
              <a:moveTo>
                <a:pt x="0" y="0"/>
              </a:moveTo>
              <a:lnTo>
                <a:pt x="0" y="87793"/>
              </a:lnTo>
              <a:lnTo>
                <a:pt x="1369152" y="87793"/>
              </a:lnTo>
              <a:lnTo>
                <a:pt x="1369152" y="175586"/>
              </a:lnTo>
            </a:path>
          </a:pathLst>
        </a:custGeom>
        <a:noFill/>
        <a:ln w="12700"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0C3AD09-644B-4BA7-8B7C-A2A364A3DF90}">
      <dsp:nvSpPr>
        <dsp:cNvPr id="0" name=""/>
        <dsp:cNvSpPr/>
      </dsp:nvSpPr>
      <dsp:spPr>
        <a:xfrm>
          <a:off x="9400203" y="2328005"/>
          <a:ext cx="125418" cy="3352856"/>
        </a:xfrm>
        <a:custGeom>
          <a:avLst/>
          <a:gdLst/>
          <a:ahLst/>
          <a:cxnLst/>
          <a:rect l="0" t="0" r="0" b="0"/>
          <a:pathLst>
            <a:path>
              <a:moveTo>
                <a:pt x="0" y="0"/>
              </a:moveTo>
              <a:lnTo>
                <a:pt x="0" y="3352856"/>
              </a:lnTo>
              <a:lnTo>
                <a:pt x="125418" y="3352856"/>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FB2AE29-9DAB-4030-9FB1-46556B263261}">
      <dsp:nvSpPr>
        <dsp:cNvPr id="0" name=""/>
        <dsp:cNvSpPr/>
      </dsp:nvSpPr>
      <dsp:spPr>
        <a:xfrm>
          <a:off x="9400203" y="2328005"/>
          <a:ext cx="125418" cy="2759208"/>
        </a:xfrm>
        <a:custGeom>
          <a:avLst/>
          <a:gdLst/>
          <a:ahLst/>
          <a:cxnLst/>
          <a:rect l="0" t="0" r="0" b="0"/>
          <a:pathLst>
            <a:path>
              <a:moveTo>
                <a:pt x="0" y="0"/>
              </a:moveTo>
              <a:lnTo>
                <a:pt x="0" y="2759208"/>
              </a:lnTo>
              <a:lnTo>
                <a:pt x="125418" y="2759208"/>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18C1CE4-8891-4782-9FA2-5ED12C20F8B3}">
      <dsp:nvSpPr>
        <dsp:cNvPr id="0" name=""/>
        <dsp:cNvSpPr/>
      </dsp:nvSpPr>
      <dsp:spPr>
        <a:xfrm>
          <a:off x="9400203" y="2328005"/>
          <a:ext cx="125418" cy="2165560"/>
        </a:xfrm>
        <a:custGeom>
          <a:avLst/>
          <a:gdLst/>
          <a:ahLst/>
          <a:cxnLst/>
          <a:rect l="0" t="0" r="0" b="0"/>
          <a:pathLst>
            <a:path>
              <a:moveTo>
                <a:pt x="0" y="0"/>
              </a:moveTo>
              <a:lnTo>
                <a:pt x="0" y="2165560"/>
              </a:lnTo>
              <a:lnTo>
                <a:pt x="125418" y="2165560"/>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F06B5FD-5719-46F5-9929-E505FE6AF4D2}">
      <dsp:nvSpPr>
        <dsp:cNvPr id="0" name=""/>
        <dsp:cNvSpPr/>
      </dsp:nvSpPr>
      <dsp:spPr>
        <a:xfrm>
          <a:off x="9400203" y="2328005"/>
          <a:ext cx="125418" cy="1571912"/>
        </a:xfrm>
        <a:custGeom>
          <a:avLst/>
          <a:gdLst/>
          <a:ahLst/>
          <a:cxnLst/>
          <a:rect l="0" t="0" r="0" b="0"/>
          <a:pathLst>
            <a:path>
              <a:moveTo>
                <a:pt x="0" y="0"/>
              </a:moveTo>
              <a:lnTo>
                <a:pt x="0" y="1571912"/>
              </a:lnTo>
              <a:lnTo>
                <a:pt x="125418" y="1571912"/>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95201AC-BA00-40F4-9CF4-101B101C78C9}">
      <dsp:nvSpPr>
        <dsp:cNvPr id="0" name=""/>
        <dsp:cNvSpPr/>
      </dsp:nvSpPr>
      <dsp:spPr>
        <a:xfrm>
          <a:off x="9400203" y="2328005"/>
          <a:ext cx="125418" cy="978264"/>
        </a:xfrm>
        <a:custGeom>
          <a:avLst/>
          <a:gdLst/>
          <a:ahLst/>
          <a:cxnLst/>
          <a:rect l="0" t="0" r="0" b="0"/>
          <a:pathLst>
            <a:path>
              <a:moveTo>
                <a:pt x="0" y="0"/>
              </a:moveTo>
              <a:lnTo>
                <a:pt x="0" y="978264"/>
              </a:lnTo>
              <a:lnTo>
                <a:pt x="125418" y="978264"/>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71DDC04-8442-48C9-AFB0-55FEFF2F7C22}">
      <dsp:nvSpPr>
        <dsp:cNvPr id="0" name=""/>
        <dsp:cNvSpPr/>
      </dsp:nvSpPr>
      <dsp:spPr>
        <a:xfrm>
          <a:off x="9400203" y="2328005"/>
          <a:ext cx="125418" cy="384616"/>
        </a:xfrm>
        <a:custGeom>
          <a:avLst/>
          <a:gdLst/>
          <a:ahLst/>
          <a:cxnLst/>
          <a:rect l="0" t="0" r="0" b="0"/>
          <a:pathLst>
            <a:path>
              <a:moveTo>
                <a:pt x="0" y="0"/>
              </a:moveTo>
              <a:lnTo>
                <a:pt x="0" y="384616"/>
              </a:lnTo>
              <a:lnTo>
                <a:pt x="125418" y="384616"/>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7F22B3F-7BC9-4061-8F01-6D08BBD8AA67}">
      <dsp:nvSpPr>
        <dsp:cNvPr id="0" name=""/>
        <dsp:cNvSpPr/>
      </dsp:nvSpPr>
      <dsp:spPr>
        <a:xfrm>
          <a:off x="9228798" y="1734357"/>
          <a:ext cx="505854" cy="175586"/>
        </a:xfrm>
        <a:custGeom>
          <a:avLst/>
          <a:gdLst/>
          <a:ahLst/>
          <a:cxnLst/>
          <a:rect l="0" t="0" r="0" b="0"/>
          <a:pathLst>
            <a:path>
              <a:moveTo>
                <a:pt x="0" y="0"/>
              </a:moveTo>
              <a:lnTo>
                <a:pt x="0" y="87793"/>
              </a:lnTo>
              <a:lnTo>
                <a:pt x="505854" y="87793"/>
              </a:lnTo>
              <a:lnTo>
                <a:pt x="505854" y="175586"/>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69B54A2-AA66-42E4-9E1F-94853C928570}">
      <dsp:nvSpPr>
        <dsp:cNvPr id="0" name=""/>
        <dsp:cNvSpPr/>
      </dsp:nvSpPr>
      <dsp:spPr>
        <a:xfrm>
          <a:off x="8388494" y="2328005"/>
          <a:ext cx="125418" cy="2759208"/>
        </a:xfrm>
        <a:custGeom>
          <a:avLst/>
          <a:gdLst/>
          <a:ahLst/>
          <a:cxnLst/>
          <a:rect l="0" t="0" r="0" b="0"/>
          <a:pathLst>
            <a:path>
              <a:moveTo>
                <a:pt x="0" y="0"/>
              </a:moveTo>
              <a:lnTo>
                <a:pt x="0" y="2759208"/>
              </a:lnTo>
              <a:lnTo>
                <a:pt x="125418" y="2759208"/>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146AB97-A087-4FAF-9F71-CE96741688AB}">
      <dsp:nvSpPr>
        <dsp:cNvPr id="0" name=""/>
        <dsp:cNvSpPr/>
      </dsp:nvSpPr>
      <dsp:spPr>
        <a:xfrm>
          <a:off x="8388494" y="2328005"/>
          <a:ext cx="125418" cy="2165560"/>
        </a:xfrm>
        <a:custGeom>
          <a:avLst/>
          <a:gdLst/>
          <a:ahLst/>
          <a:cxnLst/>
          <a:rect l="0" t="0" r="0" b="0"/>
          <a:pathLst>
            <a:path>
              <a:moveTo>
                <a:pt x="0" y="0"/>
              </a:moveTo>
              <a:lnTo>
                <a:pt x="0" y="2165560"/>
              </a:lnTo>
              <a:lnTo>
                <a:pt x="125418" y="2165560"/>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B77F272-40C8-4071-8B66-95934129C9CD}">
      <dsp:nvSpPr>
        <dsp:cNvPr id="0" name=""/>
        <dsp:cNvSpPr/>
      </dsp:nvSpPr>
      <dsp:spPr>
        <a:xfrm>
          <a:off x="8388494" y="2328005"/>
          <a:ext cx="125418" cy="1571912"/>
        </a:xfrm>
        <a:custGeom>
          <a:avLst/>
          <a:gdLst/>
          <a:ahLst/>
          <a:cxnLst/>
          <a:rect l="0" t="0" r="0" b="0"/>
          <a:pathLst>
            <a:path>
              <a:moveTo>
                <a:pt x="0" y="0"/>
              </a:moveTo>
              <a:lnTo>
                <a:pt x="0" y="1571912"/>
              </a:lnTo>
              <a:lnTo>
                <a:pt x="125418" y="1571912"/>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D6173C3-41BD-4EF3-9018-633012B687A9}">
      <dsp:nvSpPr>
        <dsp:cNvPr id="0" name=""/>
        <dsp:cNvSpPr/>
      </dsp:nvSpPr>
      <dsp:spPr>
        <a:xfrm>
          <a:off x="8388494" y="2328005"/>
          <a:ext cx="125418" cy="978264"/>
        </a:xfrm>
        <a:custGeom>
          <a:avLst/>
          <a:gdLst/>
          <a:ahLst/>
          <a:cxnLst/>
          <a:rect l="0" t="0" r="0" b="0"/>
          <a:pathLst>
            <a:path>
              <a:moveTo>
                <a:pt x="0" y="0"/>
              </a:moveTo>
              <a:lnTo>
                <a:pt x="0" y="978264"/>
              </a:lnTo>
              <a:lnTo>
                <a:pt x="125418" y="978264"/>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DA879B4-996F-4E6D-B646-5D4ED28EFFDB}">
      <dsp:nvSpPr>
        <dsp:cNvPr id="0" name=""/>
        <dsp:cNvSpPr/>
      </dsp:nvSpPr>
      <dsp:spPr>
        <a:xfrm>
          <a:off x="8388494" y="2328005"/>
          <a:ext cx="125418" cy="384616"/>
        </a:xfrm>
        <a:custGeom>
          <a:avLst/>
          <a:gdLst/>
          <a:ahLst/>
          <a:cxnLst/>
          <a:rect l="0" t="0" r="0" b="0"/>
          <a:pathLst>
            <a:path>
              <a:moveTo>
                <a:pt x="0" y="0"/>
              </a:moveTo>
              <a:lnTo>
                <a:pt x="0" y="384616"/>
              </a:lnTo>
              <a:lnTo>
                <a:pt x="125418" y="384616"/>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4646C6C-688E-4037-B55E-833C4A222051}">
      <dsp:nvSpPr>
        <dsp:cNvPr id="0" name=""/>
        <dsp:cNvSpPr/>
      </dsp:nvSpPr>
      <dsp:spPr>
        <a:xfrm>
          <a:off x="8722943" y="1734357"/>
          <a:ext cx="505854" cy="175586"/>
        </a:xfrm>
        <a:custGeom>
          <a:avLst/>
          <a:gdLst/>
          <a:ahLst/>
          <a:cxnLst/>
          <a:rect l="0" t="0" r="0" b="0"/>
          <a:pathLst>
            <a:path>
              <a:moveTo>
                <a:pt x="505854" y="0"/>
              </a:moveTo>
              <a:lnTo>
                <a:pt x="505854" y="87793"/>
              </a:lnTo>
              <a:lnTo>
                <a:pt x="0" y="87793"/>
              </a:lnTo>
              <a:lnTo>
                <a:pt x="0" y="175586"/>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09F27C6-081A-4673-BB9E-5339E376B0C5}">
      <dsp:nvSpPr>
        <dsp:cNvPr id="0" name=""/>
        <dsp:cNvSpPr/>
      </dsp:nvSpPr>
      <dsp:spPr>
        <a:xfrm>
          <a:off x="8871355" y="1140709"/>
          <a:ext cx="357442" cy="175586"/>
        </a:xfrm>
        <a:custGeom>
          <a:avLst/>
          <a:gdLst/>
          <a:ahLst/>
          <a:cxnLst/>
          <a:rect l="0" t="0" r="0" b="0"/>
          <a:pathLst>
            <a:path>
              <a:moveTo>
                <a:pt x="0" y="0"/>
              </a:moveTo>
              <a:lnTo>
                <a:pt x="0" y="87793"/>
              </a:lnTo>
              <a:lnTo>
                <a:pt x="357442" y="87793"/>
              </a:lnTo>
              <a:lnTo>
                <a:pt x="357442" y="175586"/>
              </a:lnTo>
            </a:path>
          </a:pathLst>
        </a:custGeom>
        <a:noFill/>
        <a:ln w="12700"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5AB8448-DACB-4403-86B1-C928E867155F}">
      <dsp:nvSpPr>
        <dsp:cNvPr id="0" name=""/>
        <dsp:cNvSpPr/>
      </dsp:nvSpPr>
      <dsp:spPr>
        <a:xfrm>
          <a:off x="7167753" y="1734357"/>
          <a:ext cx="125418" cy="1571912"/>
        </a:xfrm>
        <a:custGeom>
          <a:avLst/>
          <a:gdLst/>
          <a:ahLst/>
          <a:cxnLst/>
          <a:rect l="0" t="0" r="0" b="0"/>
          <a:pathLst>
            <a:path>
              <a:moveTo>
                <a:pt x="0" y="0"/>
              </a:moveTo>
              <a:lnTo>
                <a:pt x="0" y="1571912"/>
              </a:lnTo>
              <a:lnTo>
                <a:pt x="125418" y="1571912"/>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48A9542-DE78-45F6-A5F0-EFB63C9DCD53}">
      <dsp:nvSpPr>
        <dsp:cNvPr id="0" name=""/>
        <dsp:cNvSpPr/>
      </dsp:nvSpPr>
      <dsp:spPr>
        <a:xfrm>
          <a:off x="7167753" y="1734357"/>
          <a:ext cx="125418" cy="978264"/>
        </a:xfrm>
        <a:custGeom>
          <a:avLst/>
          <a:gdLst/>
          <a:ahLst/>
          <a:cxnLst/>
          <a:rect l="0" t="0" r="0" b="0"/>
          <a:pathLst>
            <a:path>
              <a:moveTo>
                <a:pt x="0" y="0"/>
              </a:moveTo>
              <a:lnTo>
                <a:pt x="0" y="978264"/>
              </a:lnTo>
              <a:lnTo>
                <a:pt x="125418" y="978264"/>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572D6D8-C07B-4CF8-B8C1-F804BECAE9E1}">
      <dsp:nvSpPr>
        <dsp:cNvPr id="0" name=""/>
        <dsp:cNvSpPr/>
      </dsp:nvSpPr>
      <dsp:spPr>
        <a:xfrm>
          <a:off x="7167753" y="1734357"/>
          <a:ext cx="125418" cy="384616"/>
        </a:xfrm>
        <a:custGeom>
          <a:avLst/>
          <a:gdLst/>
          <a:ahLst/>
          <a:cxnLst/>
          <a:rect l="0" t="0" r="0" b="0"/>
          <a:pathLst>
            <a:path>
              <a:moveTo>
                <a:pt x="0" y="0"/>
              </a:moveTo>
              <a:lnTo>
                <a:pt x="0" y="384616"/>
              </a:lnTo>
              <a:lnTo>
                <a:pt x="125418" y="384616"/>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0EF413F-BFE5-4EF3-BE37-41DE6BB8A928}">
      <dsp:nvSpPr>
        <dsp:cNvPr id="0" name=""/>
        <dsp:cNvSpPr/>
      </dsp:nvSpPr>
      <dsp:spPr>
        <a:xfrm>
          <a:off x="7502202" y="1140709"/>
          <a:ext cx="1369152" cy="175586"/>
        </a:xfrm>
        <a:custGeom>
          <a:avLst/>
          <a:gdLst/>
          <a:ahLst/>
          <a:cxnLst/>
          <a:rect l="0" t="0" r="0" b="0"/>
          <a:pathLst>
            <a:path>
              <a:moveTo>
                <a:pt x="1369152" y="0"/>
              </a:moveTo>
              <a:lnTo>
                <a:pt x="1369152" y="87793"/>
              </a:lnTo>
              <a:lnTo>
                <a:pt x="0" y="87793"/>
              </a:lnTo>
              <a:lnTo>
                <a:pt x="0" y="175586"/>
              </a:lnTo>
            </a:path>
          </a:pathLst>
        </a:custGeom>
        <a:noFill/>
        <a:ln w="12700"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3FE6467-6345-48F2-8FDE-0CAE2A738679}">
      <dsp:nvSpPr>
        <dsp:cNvPr id="0" name=""/>
        <dsp:cNvSpPr/>
      </dsp:nvSpPr>
      <dsp:spPr>
        <a:xfrm>
          <a:off x="5308539" y="574846"/>
          <a:ext cx="3562815" cy="147801"/>
        </a:xfrm>
        <a:custGeom>
          <a:avLst/>
          <a:gdLst/>
          <a:ahLst/>
          <a:cxnLst/>
          <a:rect l="0" t="0" r="0" b="0"/>
          <a:pathLst>
            <a:path>
              <a:moveTo>
                <a:pt x="0" y="0"/>
              </a:moveTo>
              <a:lnTo>
                <a:pt x="0" y="60008"/>
              </a:lnTo>
              <a:lnTo>
                <a:pt x="3562815" y="60008"/>
              </a:lnTo>
              <a:lnTo>
                <a:pt x="3562815" y="147801"/>
              </a:lnTo>
            </a:path>
          </a:pathLst>
        </a:custGeom>
        <a:noFill/>
        <a:ln w="12700"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F485434-9A6C-4A33-9F6D-A3BF322E8796}">
      <dsp:nvSpPr>
        <dsp:cNvPr id="0" name=""/>
        <dsp:cNvSpPr/>
      </dsp:nvSpPr>
      <dsp:spPr>
        <a:xfrm>
          <a:off x="6169103" y="1731874"/>
          <a:ext cx="112358" cy="387100"/>
        </a:xfrm>
        <a:custGeom>
          <a:avLst/>
          <a:gdLst/>
          <a:ahLst/>
          <a:cxnLst/>
          <a:rect l="0" t="0" r="0" b="0"/>
          <a:pathLst>
            <a:path>
              <a:moveTo>
                <a:pt x="0" y="0"/>
              </a:moveTo>
              <a:lnTo>
                <a:pt x="0" y="387100"/>
              </a:lnTo>
              <a:lnTo>
                <a:pt x="112358" y="387100"/>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4616680-76E4-4F97-9558-FD7B76A61275}">
      <dsp:nvSpPr>
        <dsp:cNvPr id="0" name=""/>
        <dsp:cNvSpPr/>
      </dsp:nvSpPr>
      <dsp:spPr>
        <a:xfrm>
          <a:off x="4467073" y="1140709"/>
          <a:ext cx="2036480" cy="173102"/>
        </a:xfrm>
        <a:custGeom>
          <a:avLst/>
          <a:gdLst/>
          <a:ahLst/>
          <a:cxnLst/>
          <a:rect l="0" t="0" r="0" b="0"/>
          <a:pathLst>
            <a:path>
              <a:moveTo>
                <a:pt x="0" y="0"/>
              </a:moveTo>
              <a:lnTo>
                <a:pt x="0" y="85309"/>
              </a:lnTo>
              <a:lnTo>
                <a:pt x="2036480" y="85309"/>
              </a:lnTo>
              <a:lnTo>
                <a:pt x="2036480" y="173102"/>
              </a:lnTo>
            </a:path>
          </a:pathLst>
        </a:custGeom>
        <a:noFill/>
        <a:ln w="12700"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3684A36-4F21-4DDF-9655-0477E7C01D99}">
      <dsp:nvSpPr>
        <dsp:cNvPr id="0" name=""/>
        <dsp:cNvSpPr/>
      </dsp:nvSpPr>
      <dsp:spPr>
        <a:xfrm>
          <a:off x="5353364" y="2328005"/>
          <a:ext cx="125418" cy="2759208"/>
        </a:xfrm>
        <a:custGeom>
          <a:avLst/>
          <a:gdLst/>
          <a:ahLst/>
          <a:cxnLst/>
          <a:rect l="0" t="0" r="0" b="0"/>
          <a:pathLst>
            <a:path>
              <a:moveTo>
                <a:pt x="0" y="0"/>
              </a:moveTo>
              <a:lnTo>
                <a:pt x="0" y="2759208"/>
              </a:lnTo>
              <a:lnTo>
                <a:pt x="125418" y="2759208"/>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03E2B45-6C59-489D-8133-032BFC36A9A3}">
      <dsp:nvSpPr>
        <dsp:cNvPr id="0" name=""/>
        <dsp:cNvSpPr/>
      </dsp:nvSpPr>
      <dsp:spPr>
        <a:xfrm>
          <a:off x="5353364" y="2328005"/>
          <a:ext cx="125418" cy="2165560"/>
        </a:xfrm>
        <a:custGeom>
          <a:avLst/>
          <a:gdLst/>
          <a:ahLst/>
          <a:cxnLst/>
          <a:rect l="0" t="0" r="0" b="0"/>
          <a:pathLst>
            <a:path>
              <a:moveTo>
                <a:pt x="0" y="0"/>
              </a:moveTo>
              <a:lnTo>
                <a:pt x="0" y="2165560"/>
              </a:lnTo>
              <a:lnTo>
                <a:pt x="125418" y="2165560"/>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1BBA5C5-3E74-49DF-A570-6CB1B3B9A225}">
      <dsp:nvSpPr>
        <dsp:cNvPr id="0" name=""/>
        <dsp:cNvSpPr/>
      </dsp:nvSpPr>
      <dsp:spPr>
        <a:xfrm>
          <a:off x="5353364" y="2328005"/>
          <a:ext cx="125418" cy="1571912"/>
        </a:xfrm>
        <a:custGeom>
          <a:avLst/>
          <a:gdLst/>
          <a:ahLst/>
          <a:cxnLst/>
          <a:rect l="0" t="0" r="0" b="0"/>
          <a:pathLst>
            <a:path>
              <a:moveTo>
                <a:pt x="0" y="0"/>
              </a:moveTo>
              <a:lnTo>
                <a:pt x="0" y="1571912"/>
              </a:lnTo>
              <a:lnTo>
                <a:pt x="125418" y="1571912"/>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AB413B6-D46F-4CB8-BDA3-C5A7B66E7081}">
      <dsp:nvSpPr>
        <dsp:cNvPr id="0" name=""/>
        <dsp:cNvSpPr/>
      </dsp:nvSpPr>
      <dsp:spPr>
        <a:xfrm>
          <a:off x="5353364" y="2328005"/>
          <a:ext cx="125418" cy="978264"/>
        </a:xfrm>
        <a:custGeom>
          <a:avLst/>
          <a:gdLst/>
          <a:ahLst/>
          <a:cxnLst/>
          <a:rect l="0" t="0" r="0" b="0"/>
          <a:pathLst>
            <a:path>
              <a:moveTo>
                <a:pt x="0" y="0"/>
              </a:moveTo>
              <a:lnTo>
                <a:pt x="0" y="978264"/>
              </a:lnTo>
              <a:lnTo>
                <a:pt x="125418" y="978264"/>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0B11C46-44F5-4FB9-9C3D-0567E98942A4}">
      <dsp:nvSpPr>
        <dsp:cNvPr id="0" name=""/>
        <dsp:cNvSpPr/>
      </dsp:nvSpPr>
      <dsp:spPr>
        <a:xfrm>
          <a:off x="5353364" y="2328005"/>
          <a:ext cx="125418" cy="384616"/>
        </a:xfrm>
        <a:custGeom>
          <a:avLst/>
          <a:gdLst/>
          <a:ahLst/>
          <a:cxnLst/>
          <a:rect l="0" t="0" r="0" b="0"/>
          <a:pathLst>
            <a:path>
              <a:moveTo>
                <a:pt x="0" y="0"/>
              </a:moveTo>
              <a:lnTo>
                <a:pt x="0" y="384616"/>
              </a:lnTo>
              <a:lnTo>
                <a:pt x="125418" y="384616"/>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E3920DA-7D71-4AFA-B012-046782A6F3BF}">
      <dsp:nvSpPr>
        <dsp:cNvPr id="0" name=""/>
        <dsp:cNvSpPr/>
      </dsp:nvSpPr>
      <dsp:spPr>
        <a:xfrm>
          <a:off x="4676104" y="1734357"/>
          <a:ext cx="1011709" cy="175586"/>
        </a:xfrm>
        <a:custGeom>
          <a:avLst/>
          <a:gdLst/>
          <a:ahLst/>
          <a:cxnLst/>
          <a:rect l="0" t="0" r="0" b="0"/>
          <a:pathLst>
            <a:path>
              <a:moveTo>
                <a:pt x="0" y="0"/>
              </a:moveTo>
              <a:lnTo>
                <a:pt x="0" y="87793"/>
              </a:lnTo>
              <a:lnTo>
                <a:pt x="1011709" y="87793"/>
              </a:lnTo>
              <a:lnTo>
                <a:pt x="1011709" y="175586"/>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AFC1A34-3675-41A1-BBBE-A0D5031CC83A}">
      <dsp:nvSpPr>
        <dsp:cNvPr id="0" name=""/>
        <dsp:cNvSpPr/>
      </dsp:nvSpPr>
      <dsp:spPr>
        <a:xfrm>
          <a:off x="4630384" y="1734357"/>
          <a:ext cx="91440" cy="175586"/>
        </a:xfrm>
        <a:custGeom>
          <a:avLst/>
          <a:gdLst/>
          <a:ahLst/>
          <a:cxnLst/>
          <a:rect l="0" t="0" r="0" b="0"/>
          <a:pathLst>
            <a:path>
              <a:moveTo>
                <a:pt x="45720" y="0"/>
              </a:moveTo>
              <a:lnTo>
                <a:pt x="45720" y="175586"/>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9DB6892-3D8C-4DC7-8C72-3E1DE36F9BD1}">
      <dsp:nvSpPr>
        <dsp:cNvPr id="0" name=""/>
        <dsp:cNvSpPr/>
      </dsp:nvSpPr>
      <dsp:spPr>
        <a:xfrm>
          <a:off x="3664394" y="1734357"/>
          <a:ext cx="1011709" cy="175586"/>
        </a:xfrm>
        <a:custGeom>
          <a:avLst/>
          <a:gdLst/>
          <a:ahLst/>
          <a:cxnLst/>
          <a:rect l="0" t="0" r="0" b="0"/>
          <a:pathLst>
            <a:path>
              <a:moveTo>
                <a:pt x="1011709" y="0"/>
              </a:moveTo>
              <a:lnTo>
                <a:pt x="1011709" y="87793"/>
              </a:lnTo>
              <a:lnTo>
                <a:pt x="0" y="87793"/>
              </a:lnTo>
              <a:lnTo>
                <a:pt x="0" y="175586"/>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5A912EA-0E78-4F97-815F-742FB1B31C1E}">
      <dsp:nvSpPr>
        <dsp:cNvPr id="0" name=""/>
        <dsp:cNvSpPr/>
      </dsp:nvSpPr>
      <dsp:spPr>
        <a:xfrm>
          <a:off x="4467073" y="1140709"/>
          <a:ext cx="209030" cy="175586"/>
        </a:xfrm>
        <a:custGeom>
          <a:avLst/>
          <a:gdLst/>
          <a:ahLst/>
          <a:cxnLst/>
          <a:rect l="0" t="0" r="0" b="0"/>
          <a:pathLst>
            <a:path>
              <a:moveTo>
                <a:pt x="0" y="0"/>
              </a:moveTo>
              <a:lnTo>
                <a:pt x="0" y="87793"/>
              </a:lnTo>
              <a:lnTo>
                <a:pt x="209030" y="87793"/>
              </a:lnTo>
              <a:lnTo>
                <a:pt x="209030" y="175586"/>
              </a:lnTo>
            </a:path>
          </a:pathLst>
        </a:custGeom>
        <a:noFill/>
        <a:ln w="12700"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AB8B6D8-E9F1-448C-81C1-0684AFB7D6DF}">
      <dsp:nvSpPr>
        <dsp:cNvPr id="0" name=""/>
        <dsp:cNvSpPr/>
      </dsp:nvSpPr>
      <dsp:spPr>
        <a:xfrm>
          <a:off x="2109203" y="1734357"/>
          <a:ext cx="125418" cy="1571912"/>
        </a:xfrm>
        <a:custGeom>
          <a:avLst/>
          <a:gdLst/>
          <a:ahLst/>
          <a:cxnLst/>
          <a:rect l="0" t="0" r="0" b="0"/>
          <a:pathLst>
            <a:path>
              <a:moveTo>
                <a:pt x="0" y="0"/>
              </a:moveTo>
              <a:lnTo>
                <a:pt x="0" y="1571912"/>
              </a:lnTo>
              <a:lnTo>
                <a:pt x="125418" y="1571912"/>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1FA09A4-9837-4961-A859-1DA59B724209}">
      <dsp:nvSpPr>
        <dsp:cNvPr id="0" name=""/>
        <dsp:cNvSpPr/>
      </dsp:nvSpPr>
      <dsp:spPr>
        <a:xfrm>
          <a:off x="2109203" y="1734357"/>
          <a:ext cx="125418" cy="978264"/>
        </a:xfrm>
        <a:custGeom>
          <a:avLst/>
          <a:gdLst/>
          <a:ahLst/>
          <a:cxnLst/>
          <a:rect l="0" t="0" r="0" b="0"/>
          <a:pathLst>
            <a:path>
              <a:moveTo>
                <a:pt x="0" y="0"/>
              </a:moveTo>
              <a:lnTo>
                <a:pt x="0" y="978264"/>
              </a:lnTo>
              <a:lnTo>
                <a:pt x="125418" y="978264"/>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A236F16-A020-4419-B99A-6A01CDB3738E}">
      <dsp:nvSpPr>
        <dsp:cNvPr id="0" name=""/>
        <dsp:cNvSpPr/>
      </dsp:nvSpPr>
      <dsp:spPr>
        <a:xfrm>
          <a:off x="2109203" y="1734357"/>
          <a:ext cx="125418" cy="384616"/>
        </a:xfrm>
        <a:custGeom>
          <a:avLst/>
          <a:gdLst/>
          <a:ahLst/>
          <a:cxnLst/>
          <a:rect l="0" t="0" r="0" b="0"/>
          <a:pathLst>
            <a:path>
              <a:moveTo>
                <a:pt x="0" y="0"/>
              </a:moveTo>
              <a:lnTo>
                <a:pt x="0" y="384616"/>
              </a:lnTo>
              <a:lnTo>
                <a:pt x="125418" y="384616"/>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948B688-9AF9-468D-AB5E-FFE1C6612658}">
      <dsp:nvSpPr>
        <dsp:cNvPr id="0" name=""/>
        <dsp:cNvSpPr/>
      </dsp:nvSpPr>
      <dsp:spPr>
        <a:xfrm>
          <a:off x="2443653" y="1140709"/>
          <a:ext cx="2023419" cy="175586"/>
        </a:xfrm>
        <a:custGeom>
          <a:avLst/>
          <a:gdLst/>
          <a:ahLst/>
          <a:cxnLst/>
          <a:rect l="0" t="0" r="0" b="0"/>
          <a:pathLst>
            <a:path>
              <a:moveTo>
                <a:pt x="2023419" y="0"/>
              </a:moveTo>
              <a:lnTo>
                <a:pt x="2023419" y="87793"/>
              </a:lnTo>
              <a:lnTo>
                <a:pt x="0" y="87793"/>
              </a:lnTo>
              <a:lnTo>
                <a:pt x="0" y="175586"/>
              </a:lnTo>
            </a:path>
          </a:pathLst>
        </a:custGeom>
        <a:noFill/>
        <a:ln w="12700"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126C535-8242-46B7-8DD1-355F19C52E67}">
      <dsp:nvSpPr>
        <dsp:cNvPr id="0" name=""/>
        <dsp:cNvSpPr/>
      </dsp:nvSpPr>
      <dsp:spPr>
        <a:xfrm>
          <a:off x="4467073" y="574846"/>
          <a:ext cx="841466" cy="147801"/>
        </a:xfrm>
        <a:custGeom>
          <a:avLst/>
          <a:gdLst/>
          <a:ahLst/>
          <a:cxnLst/>
          <a:rect l="0" t="0" r="0" b="0"/>
          <a:pathLst>
            <a:path>
              <a:moveTo>
                <a:pt x="841466" y="0"/>
              </a:moveTo>
              <a:lnTo>
                <a:pt x="841466" y="60008"/>
              </a:lnTo>
              <a:lnTo>
                <a:pt x="0" y="60008"/>
              </a:lnTo>
              <a:lnTo>
                <a:pt x="0" y="147801"/>
              </a:lnTo>
            </a:path>
          </a:pathLst>
        </a:custGeom>
        <a:noFill/>
        <a:ln w="12700"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772FC43-4C3E-4D33-A81A-2819400CCA35}">
      <dsp:nvSpPr>
        <dsp:cNvPr id="0" name=""/>
        <dsp:cNvSpPr/>
      </dsp:nvSpPr>
      <dsp:spPr>
        <a:xfrm>
          <a:off x="1097493" y="1734357"/>
          <a:ext cx="125418" cy="2759208"/>
        </a:xfrm>
        <a:custGeom>
          <a:avLst/>
          <a:gdLst/>
          <a:ahLst/>
          <a:cxnLst/>
          <a:rect l="0" t="0" r="0" b="0"/>
          <a:pathLst>
            <a:path>
              <a:moveTo>
                <a:pt x="0" y="0"/>
              </a:moveTo>
              <a:lnTo>
                <a:pt x="0" y="2759208"/>
              </a:lnTo>
              <a:lnTo>
                <a:pt x="125418" y="2759208"/>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4F9BC79-E380-4D48-8DD2-773964FA533F}">
      <dsp:nvSpPr>
        <dsp:cNvPr id="0" name=""/>
        <dsp:cNvSpPr/>
      </dsp:nvSpPr>
      <dsp:spPr>
        <a:xfrm>
          <a:off x="1097493" y="1734357"/>
          <a:ext cx="125418" cy="2165560"/>
        </a:xfrm>
        <a:custGeom>
          <a:avLst/>
          <a:gdLst/>
          <a:ahLst/>
          <a:cxnLst/>
          <a:rect l="0" t="0" r="0" b="0"/>
          <a:pathLst>
            <a:path>
              <a:moveTo>
                <a:pt x="0" y="0"/>
              </a:moveTo>
              <a:lnTo>
                <a:pt x="0" y="2165560"/>
              </a:lnTo>
              <a:lnTo>
                <a:pt x="125418" y="2165560"/>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DEE4628-97A6-4094-841A-16AA0D74FF64}">
      <dsp:nvSpPr>
        <dsp:cNvPr id="0" name=""/>
        <dsp:cNvSpPr/>
      </dsp:nvSpPr>
      <dsp:spPr>
        <a:xfrm>
          <a:off x="1097493" y="1734357"/>
          <a:ext cx="125418" cy="1571912"/>
        </a:xfrm>
        <a:custGeom>
          <a:avLst/>
          <a:gdLst/>
          <a:ahLst/>
          <a:cxnLst/>
          <a:rect l="0" t="0" r="0" b="0"/>
          <a:pathLst>
            <a:path>
              <a:moveTo>
                <a:pt x="0" y="0"/>
              </a:moveTo>
              <a:lnTo>
                <a:pt x="0" y="1571912"/>
              </a:lnTo>
              <a:lnTo>
                <a:pt x="125418" y="1571912"/>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6843E31-152D-4A3C-AB67-66098DE2ADA7}">
      <dsp:nvSpPr>
        <dsp:cNvPr id="0" name=""/>
        <dsp:cNvSpPr/>
      </dsp:nvSpPr>
      <dsp:spPr>
        <a:xfrm>
          <a:off x="1097493" y="1734357"/>
          <a:ext cx="125418" cy="978264"/>
        </a:xfrm>
        <a:custGeom>
          <a:avLst/>
          <a:gdLst/>
          <a:ahLst/>
          <a:cxnLst/>
          <a:rect l="0" t="0" r="0" b="0"/>
          <a:pathLst>
            <a:path>
              <a:moveTo>
                <a:pt x="0" y="0"/>
              </a:moveTo>
              <a:lnTo>
                <a:pt x="0" y="978264"/>
              </a:lnTo>
              <a:lnTo>
                <a:pt x="125418" y="978264"/>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1E97D43-6E91-4D9D-AE96-210957B0E2BA}">
      <dsp:nvSpPr>
        <dsp:cNvPr id="0" name=""/>
        <dsp:cNvSpPr/>
      </dsp:nvSpPr>
      <dsp:spPr>
        <a:xfrm>
          <a:off x="1097493" y="1734357"/>
          <a:ext cx="125418" cy="384616"/>
        </a:xfrm>
        <a:custGeom>
          <a:avLst/>
          <a:gdLst/>
          <a:ahLst/>
          <a:cxnLst/>
          <a:rect l="0" t="0" r="0" b="0"/>
          <a:pathLst>
            <a:path>
              <a:moveTo>
                <a:pt x="0" y="0"/>
              </a:moveTo>
              <a:lnTo>
                <a:pt x="0" y="384616"/>
              </a:lnTo>
              <a:lnTo>
                <a:pt x="125418" y="384616"/>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2B6E4E9-B123-4179-8B4D-7A167FC7C6A1}">
      <dsp:nvSpPr>
        <dsp:cNvPr id="0" name=""/>
        <dsp:cNvSpPr/>
      </dsp:nvSpPr>
      <dsp:spPr>
        <a:xfrm>
          <a:off x="926088" y="1140709"/>
          <a:ext cx="505854" cy="175586"/>
        </a:xfrm>
        <a:custGeom>
          <a:avLst/>
          <a:gdLst/>
          <a:ahLst/>
          <a:cxnLst/>
          <a:rect l="0" t="0" r="0" b="0"/>
          <a:pathLst>
            <a:path>
              <a:moveTo>
                <a:pt x="0" y="0"/>
              </a:moveTo>
              <a:lnTo>
                <a:pt x="0" y="87793"/>
              </a:lnTo>
              <a:lnTo>
                <a:pt x="505854" y="87793"/>
              </a:lnTo>
              <a:lnTo>
                <a:pt x="505854" y="175586"/>
              </a:lnTo>
            </a:path>
          </a:pathLst>
        </a:custGeom>
        <a:noFill/>
        <a:ln w="12700"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7144DAB-C2D2-446D-820C-5F4349475829}">
      <dsp:nvSpPr>
        <dsp:cNvPr id="0" name=""/>
        <dsp:cNvSpPr/>
      </dsp:nvSpPr>
      <dsp:spPr>
        <a:xfrm>
          <a:off x="85784" y="1734357"/>
          <a:ext cx="125418" cy="384616"/>
        </a:xfrm>
        <a:custGeom>
          <a:avLst/>
          <a:gdLst/>
          <a:ahLst/>
          <a:cxnLst/>
          <a:rect l="0" t="0" r="0" b="0"/>
          <a:pathLst>
            <a:path>
              <a:moveTo>
                <a:pt x="0" y="0"/>
              </a:moveTo>
              <a:lnTo>
                <a:pt x="0" y="384616"/>
              </a:lnTo>
              <a:lnTo>
                <a:pt x="125418" y="384616"/>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977966B-705F-4E9C-AC01-902E0E250843}">
      <dsp:nvSpPr>
        <dsp:cNvPr id="0" name=""/>
        <dsp:cNvSpPr/>
      </dsp:nvSpPr>
      <dsp:spPr>
        <a:xfrm>
          <a:off x="420233" y="1140709"/>
          <a:ext cx="505854" cy="175586"/>
        </a:xfrm>
        <a:custGeom>
          <a:avLst/>
          <a:gdLst/>
          <a:ahLst/>
          <a:cxnLst/>
          <a:rect l="0" t="0" r="0" b="0"/>
          <a:pathLst>
            <a:path>
              <a:moveTo>
                <a:pt x="505854" y="0"/>
              </a:moveTo>
              <a:lnTo>
                <a:pt x="505854" y="87793"/>
              </a:lnTo>
              <a:lnTo>
                <a:pt x="0" y="87793"/>
              </a:lnTo>
              <a:lnTo>
                <a:pt x="0" y="175586"/>
              </a:lnTo>
            </a:path>
          </a:pathLst>
        </a:custGeom>
        <a:noFill/>
        <a:ln w="12700"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3C55AE3-0D6E-4F71-A341-722834456B02}">
      <dsp:nvSpPr>
        <dsp:cNvPr id="0" name=""/>
        <dsp:cNvSpPr/>
      </dsp:nvSpPr>
      <dsp:spPr>
        <a:xfrm>
          <a:off x="926088" y="574846"/>
          <a:ext cx="4382451" cy="147801"/>
        </a:xfrm>
        <a:custGeom>
          <a:avLst/>
          <a:gdLst/>
          <a:ahLst/>
          <a:cxnLst/>
          <a:rect l="0" t="0" r="0" b="0"/>
          <a:pathLst>
            <a:path>
              <a:moveTo>
                <a:pt x="4382451" y="0"/>
              </a:moveTo>
              <a:lnTo>
                <a:pt x="4382451" y="60008"/>
              </a:lnTo>
              <a:lnTo>
                <a:pt x="0" y="60008"/>
              </a:lnTo>
              <a:lnTo>
                <a:pt x="0" y="147801"/>
              </a:lnTo>
            </a:path>
          </a:pathLst>
        </a:custGeom>
        <a:noFill/>
        <a:ln w="12700"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C3FF1A0-2004-4716-8E75-1119117DF11F}">
      <dsp:nvSpPr>
        <dsp:cNvPr id="0" name=""/>
        <dsp:cNvSpPr/>
      </dsp:nvSpPr>
      <dsp:spPr>
        <a:xfrm>
          <a:off x="1943049" y="156784"/>
          <a:ext cx="6730981" cy="418061"/>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kern="1200" dirty="0"/>
            <a:t>Overview of AI Approaches</a:t>
          </a:r>
        </a:p>
      </dsp:txBody>
      <dsp:txXfrm>
        <a:off x="1943049" y="156784"/>
        <a:ext cx="6730981" cy="418061"/>
      </dsp:txXfrm>
    </dsp:sp>
    <dsp:sp modelId="{7BDD19A1-C9F7-4C82-B34C-422D0A5763F8}">
      <dsp:nvSpPr>
        <dsp:cNvPr id="0" name=""/>
        <dsp:cNvSpPr/>
      </dsp:nvSpPr>
      <dsp:spPr>
        <a:xfrm>
          <a:off x="508026" y="722647"/>
          <a:ext cx="836123" cy="418061"/>
        </a:xfrm>
        <a:prstGeom prst="rect">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Heuristics</a:t>
          </a:r>
        </a:p>
      </dsp:txBody>
      <dsp:txXfrm>
        <a:off x="508026" y="722647"/>
        <a:ext cx="836123" cy="418061"/>
      </dsp:txXfrm>
    </dsp:sp>
    <dsp:sp modelId="{DAB00DA7-BE1A-42E4-9731-7818E3EDBA06}">
      <dsp:nvSpPr>
        <dsp:cNvPr id="0" name=""/>
        <dsp:cNvSpPr/>
      </dsp:nvSpPr>
      <dsp:spPr>
        <a:xfrm>
          <a:off x="2171" y="1316295"/>
          <a:ext cx="836123" cy="418061"/>
        </a:xfrm>
        <a:prstGeom prst="rect">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Rule-based</a:t>
          </a:r>
        </a:p>
      </dsp:txBody>
      <dsp:txXfrm>
        <a:off x="2171" y="1316295"/>
        <a:ext cx="836123" cy="418061"/>
      </dsp:txXfrm>
    </dsp:sp>
    <dsp:sp modelId="{7556BB4F-3390-4745-88F7-7B2CBA7EB545}">
      <dsp:nvSpPr>
        <dsp:cNvPr id="0" name=""/>
        <dsp:cNvSpPr/>
      </dsp:nvSpPr>
      <dsp:spPr>
        <a:xfrm>
          <a:off x="211202" y="1909943"/>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Expert Systems</a:t>
          </a:r>
        </a:p>
      </dsp:txBody>
      <dsp:txXfrm>
        <a:off x="211202" y="1909943"/>
        <a:ext cx="836123" cy="418061"/>
      </dsp:txXfrm>
    </dsp:sp>
    <dsp:sp modelId="{D55331BA-DCC4-48EB-B696-13F7CC15F0C4}">
      <dsp:nvSpPr>
        <dsp:cNvPr id="0" name=""/>
        <dsp:cNvSpPr/>
      </dsp:nvSpPr>
      <dsp:spPr>
        <a:xfrm>
          <a:off x="1013881" y="1316295"/>
          <a:ext cx="836123" cy="418061"/>
        </a:xfrm>
        <a:prstGeom prst="rect">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Symbolic</a:t>
          </a:r>
        </a:p>
      </dsp:txBody>
      <dsp:txXfrm>
        <a:off x="1013881" y="1316295"/>
        <a:ext cx="836123" cy="418061"/>
      </dsp:txXfrm>
    </dsp:sp>
    <dsp:sp modelId="{51D6E00D-3A60-4BD6-8467-AB0FEA1F5140}">
      <dsp:nvSpPr>
        <dsp:cNvPr id="0" name=""/>
        <dsp:cNvSpPr/>
      </dsp:nvSpPr>
      <dsp:spPr>
        <a:xfrm>
          <a:off x="1222912" y="1909943"/>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Logical inference</a:t>
          </a:r>
        </a:p>
      </dsp:txBody>
      <dsp:txXfrm>
        <a:off x="1222912" y="1909943"/>
        <a:ext cx="836123" cy="418061"/>
      </dsp:txXfrm>
    </dsp:sp>
    <dsp:sp modelId="{CAB51B5E-1AD8-43FC-B6EB-C700A7036564}">
      <dsp:nvSpPr>
        <dsp:cNvPr id="0" name=""/>
        <dsp:cNvSpPr/>
      </dsp:nvSpPr>
      <dsp:spPr>
        <a:xfrm>
          <a:off x="1222912" y="2503591"/>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Knowledge representation</a:t>
          </a:r>
        </a:p>
      </dsp:txBody>
      <dsp:txXfrm>
        <a:off x="1222912" y="2503591"/>
        <a:ext cx="836123" cy="418061"/>
      </dsp:txXfrm>
    </dsp:sp>
    <dsp:sp modelId="{B32C63E7-40ED-47C7-A9B6-74A5C9A2054A}">
      <dsp:nvSpPr>
        <dsp:cNvPr id="0" name=""/>
        <dsp:cNvSpPr/>
      </dsp:nvSpPr>
      <dsp:spPr>
        <a:xfrm>
          <a:off x="1222912" y="3097239"/>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Fuzzy Logic</a:t>
          </a:r>
        </a:p>
      </dsp:txBody>
      <dsp:txXfrm>
        <a:off x="1222912" y="3097239"/>
        <a:ext cx="836123" cy="418061"/>
      </dsp:txXfrm>
    </dsp:sp>
    <dsp:sp modelId="{21C26663-EBE5-49FC-A51F-98EC26871F14}">
      <dsp:nvSpPr>
        <dsp:cNvPr id="0" name=""/>
        <dsp:cNvSpPr/>
      </dsp:nvSpPr>
      <dsp:spPr>
        <a:xfrm>
          <a:off x="1222912" y="3690887"/>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Ontologies</a:t>
          </a:r>
        </a:p>
      </dsp:txBody>
      <dsp:txXfrm>
        <a:off x="1222912" y="3690887"/>
        <a:ext cx="836123" cy="418061"/>
      </dsp:txXfrm>
    </dsp:sp>
    <dsp:sp modelId="{363C3869-A1B7-480D-8188-CC7345BC1664}">
      <dsp:nvSpPr>
        <dsp:cNvPr id="0" name=""/>
        <dsp:cNvSpPr/>
      </dsp:nvSpPr>
      <dsp:spPr>
        <a:xfrm>
          <a:off x="1222912" y="4284535"/>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Semantic web</a:t>
          </a:r>
        </a:p>
      </dsp:txBody>
      <dsp:txXfrm>
        <a:off x="1222912" y="4284535"/>
        <a:ext cx="836123" cy="418061"/>
      </dsp:txXfrm>
    </dsp:sp>
    <dsp:sp modelId="{C740A8C8-7C0B-4A5C-962F-E961B782660F}">
      <dsp:nvSpPr>
        <dsp:cNvPr id="0" name=""/>
        <dsp:cNvSpPr/>
      </dsp:nvSpPr>
      <dsp:spPr>
        <a:xfrm>
          <a:off x="4049011" y="722647"/>
          <a:ext cx="836123" cy="418061"/>
        </a:xfrm>
        <a:prstGeom prst="rect">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Search (discrete spaces)</a:t>
          </a:r>
        </a:p>
      </dsp:txBody>
      <dsp:txXfrm>
        <a:off x="4049011" y="722647"/>
        <a:ext cx="836123" cy="418061"/>
      </dsp:txXfrm>
    </dsp:sp>
    <dsp:sp modelId="{39ABDE7D-1B38-449F-9EE4-29E2D63A3089}">
      <dsp:nvSpPr>
        <dsp:cNvPr id="0" name=""/>
        <dsp:cNvSpPr/>
      </dsp:nvSpPr>
      <dsp:spPr>
        <a:xfrm>
          <a:off x="2025591" y="1316295"/>
          <a:ext cx="836123" cy="418061"/>
        </a:xfrm>
        <a:prstGeom prst="rect">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Uninformed (Brute Force) Search</a:t>
          </a:r>
        </a:p>
      </dsp:txBody>
      <dsp:txXfrm>
        <a:off x="2025591" y="1316295"/>
        <a:ext cx="836123" cy="418061"/>
      </dsp:txXfrm>
    </dsp:sp>
    <dsp:sp modelId="{296CEC49-B958-4C2C-AA4E-CDCFA29C8B74}">
      <dsp:nvSpPr>
        <dsp:cNvPr id="0" name=""/>
        <dsp:cNvSpPr/>
      </dsp:nvSpPr>
      <dsp:spPr>
        <a:xfrm>
          <a:off x="2234622" y="1909943"/>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Breadth First (BFS)</a:t>
          </a:r>
        </a:p>
      </dsp:txBody>
      <dsp:txXfrm>
        <a:off x="2234622" y="1909943"/>
        <a:ext cx="836123" cy="418061"/>
      </dsp:txXfrm>
    </dsp:sp>
    <dsp:sp modelId="{6D159D5B-7C17-4D2D-BCD7-5099EEC9267D}">
      <dsp:nvSpPr>
        <dsp:cNvPr id="0" name=""/>
        <dsp:cNvSpPr/>
      </dsp:nvSpPr>
      <dsp:spPr>
        <a:xfrm>
          <a:off x="2234622" y="2503591"/>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Depth First (DFS)</a:t>
          </a:r>
        </a:p>
      </dsp:txBody>
      <dsp:txXfrm>
        <a:off x="2234622" y="2503591"/>
        <a:ext cx="836123" cy="418061"/>
      </dsp:txXfrm>
    </dsp:sp>
    <dsp:sp modelId="{7BA8E780-3B6D-4B78-B5B9-A9A80011919C}">
      <dsp:nvSpPr>
        <dsp:cNvPr id="0" name=""/>
        <dsp:cNvSpPr/>
      </dsp:nvSpPr>
      <dsp:spPr>
        <a:xfrm>
          <a:off x="2234622" y="3097239"/>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Uniform Cost</a:t>
          </a:r>
        </a:p>
      </dsp:txBody>
      <dsp:txXfrm>
        <a:off x="2234622" y="3097239"/>
        <a:ext cx="836123" cy="418061"/>
      </dsp:txXfrm>
    </dsp:sp>
    <dsp:sp modelId="{B4A6C7A8-ED03-426E-8252-AAA981DCB901}">
      <dsp:nvSpPr>
        <dsp:cNvPr id="0" name=""/>
        <dsp:cNvSpPr/>
      </dsp:nvSpPr>
      <dsp:spPr>
        <a:xfrm>
          <a:off x="4258042" y="1316295"/>
          <a:ext cx="836123" cy="418061"/>
        </a:xfrm>
        <a:prstGeom prst="rect">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Informed (Heuristic) Search</a:t>
          </a:r>
        </a:p>
      </dsp:txBody>
      <dsp:txXfrm>
        <a:off x="4258042" y="1316295"/>
        <a:ext cx="836123" cy="418061"/>
      </dsp:txXfrm>
    </dsp:sp>
    <dsp:sp modelId="{97C67410-FC71-44BD-891B-8981FD87C969}">
      <dsp:nvSpPr>
        <dsp:cNvPr id="0" name=""/>
        <dsp:cNvSpPr/>
      </dsp:nvSpPr>
      <dsp:spPr>
        <a:xfrm>
          <a:off x="3246332" y="1909943"/>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A* Search</a:t>
          </a:r>
        </a:p>
      </dsp:txBody>
      <dsp:txXfrm>
        <a:off x="3246332" y="1909943"/>
        <a:ext cx="836123" cy="418061"/>
      </dsp:txXfrm>
    </dsp:sp>
    <dsp:sp modelId="{2A4F41C3-99D7-438B-98EB-D5328F83B38E}">
      <dsp:nvSpPr>
        <dsp:cNvPr id="0" name=""/>
        <dsp:cNvSpPr/>
      </dsp:nvSpPr>
      <dsp:spPr>
        <a:xfrm>
          <a:off x="4258042" y="1909943"/>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Best-First (Greedy) Search</a:t>
          </a:r>
        </a:p>
      </dsp:txBody>
      <dsp:txXfrm>
        <a:off x="4258042" y="1909943"/>
        <a:ext cx="836123" cy="418061"/>
      </dsp:txXfrm>
    </dsp:sp>
    <dsp:sp modelId="{2F220ADD-2F7C-48D1-8A0E-84EE40EF989F}">
      <dsp:nvSpPr>
        <dsp:cNvPr id="0" name=""/>
        <dsp:cNvSpPr/>
      </dsp:nvSpPr>
      <dsp:spPr>
        <a:xfrm>
          <a:off x="5269752" y="1909943"/>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Local Search</a:t>
          </a:r>
        </a:p>
      </dsp:txBody>
      <dsp:txXfrm>
        <a:off x="5269752" y="1909943"/>
        <a:ext cx="836123" cy="418061"/>
      </dsp:txXfrm>
    </dsp:sp>
    <dsp:sp modelId="{2A56C6DA-463F-488D-A689-855110DBC0A2}">
      <dsp:nvSpPr>
        <dsp:cNvPr id="0" name=""/>
        <dsp:cNvSpPr/>
      </dsp:nvSpPr>
      <dsp:spPr>
        <a:xfrm>
          <a:off x="5478782" y="2503591"/>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Simulated Annealing</a:t>
          </a:r>
        </a:p>
      </dsp:txBody>
      <dsp:txXfrm>
        <a:off x="5478782" y="2503591"/>
        <a:ext cx="836123" cy="418061"/>
      </dsp:txXfrm>
    </dsp:sp>
    <dsp:sp modelId="{5233775A-6F91-4A89-8D09-882342C8557D}">
      <dsp:nvSpPr>
        <dsp:cNvPr id="0" name=""/>
        <dsp:cNvSpPr/>
      </dsp:nvSpPr>
      <dsp:spPr>
        <a:xfrm>
          <a:off x="5478782" y="3097239"/>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Genetic Algorithms</a:t>
          </a:r>
        </a:p>
      </dsp:txBody>
      <dsp:txXfrm>
        <a:off x="5478782" y="3097239"/>
        <a:ext cx="836123" cy="418061"/>
      </dsp:txXfrm>
    </dsp:sp>
    <dsp:sp modelId="{F9A881E3-B9BB-4ED2-9F0B-8C07B0396A4E}">
      <dsp:nvSpPr>
        <dsp:cNvPr id="0" name=""/>
        <dsp:cNvSpPr/>
      </dsp:nvSpPr>
      <dsp:spPr>
        <a:xfrm>
          <a:off x="5478782" y="3690887"/>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Traveling Salesman e.g. Dijkstra)</a:t>
          </a:r>
        </a:p>
      </dsp:txBody>
      <dsp:txXfrm>
        <a:off x="5478782" y="3690887"/>
        <a:ext cx="836123" cy="418061"/>
      </dsp:txXfrm>
    </dsp:sp>
    <dsp:sp modelId="{0C646697-028F-40A8-B3E1-F437C62D8ADB}">
      <dsp:nvSpPr>
        <dsp:cNvPr id="0" name=""/>
        <dsp:cNvSpPr/>
      </dsp:nvSpPr>
      <dsp:spPr>
        <a:xfrm>
          <a:off x="5478782" y="4284535"/>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Hill Climbing</a:t>
          </a:r>
        </a:p>
      </dsp:txBody>
      <dsp:txXfrm>
        <a:off x="5478782" y="4284535"/>
        <a:ext cx="836123" cy="418061"/>
      </dsp:txXfrm>
    </dsp:sp>
    <dsp:sp modelId="{D63A917E-3AB4-45C2-B8B2-2024924254F5}">
      <dsp:nvSpPr>
        <dsp:cNvPr id="0" name=""/>
        <dsp:cNvSpPr/>
      </dsp:nvSpPr>
      <dsp:spPr>
        <a:xfrm>
          <a:off x="5478782" y="4878183"/>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Tabu Search</a:t>
          </a:r>
        </a:p>
      </dsp:txBody>
      <dsp:txXfrm>
        <a:off x="5478782" y="4878183"/>
        <a:ext cx="836123" cy="418061"/>
      </dsp:txXfrm>
    </dsp:sp>
    <dsp:sp modelId="{D140DB5D-0C2D-4986-843F-C4FF81A12972}">
      <dsp:nvSpPr>
        <dsp:cNvPr id="0" name=""/>
        <dsp:cNvSpPr/>
      </dsp:nvSpPr>
      <dsp:spPr>
        <a:xfrm>
          <a:off x="6085491" y="1313812"/>
          <a:ext cx="836123" cy="418061"/>
        </a:xfrm>
        <a:prstGeom prst="rect">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Game playing</a:t>
          </a:r>
        </a:p>
      </dsp:txBody>
      <dsp:txXfrm>
        <a:off x="6085491" y="1313812"/>
        <a:ext cx="836123" cy="418061"/>
      </dsp:txXfrm>
    </dsp:sp>
    <dsp:sp modelId="{D43666E8-9460-4E4C-966D-3F5437A3E869}">
      <dsp:nvSpPr>
        <dsp:cNvPr id="0" name=""/>
        <dsp:cNvSpPr/>
      </dsp:nvSpPr>
      <dsp:spPr>
        <a:xfrm>
          <a:off x="6281461" y="1909943"/>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Minmax Search (can be heuristic search)</a:t>
          </a:r>
        </a:p>
      </dsp:txBody>
      <dsp:txXfrm>
        <a:off x="6281461" y="1909943"/>
        <a:ext cx="836123" cy="418061"/>
      </dsp:txXfrm>
    </dsp:sp>
    <dsp:sp modelId="{7D8A6B97-6BAB-4C3D-BA8E-B7D518581586}">
      <dsp:nvSpPr>
        <dsp:cNvPr id="0" name=""/>
        <dsp:cNvSpPr/>
      </dsp:nvSpPr>
      <dsp:spPr>
        <a:xfrm>
          <a:off x="8453293" y="722647"/>
          <a:ext cx="836123" cy="418061"/>
        </a:xfrm>
        <a:prstGeom prst="rect">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Machine Learning</a:t>
          </a:r>
        </a:p>
      </dsp:txBody>
      <dsp:txXfrm>
        <a:off x="8453293" y="722647"/>
        <a:ext cx="836123" cy="418061"/>
      </dsp:txXfrm>
    </dsp:sp>
    <dsp:sp modelId="{8BF2C377-08B4-44ED-B708-2171365CC8BB}">
      <dsp:nvSpPr>
        <dsp:cNvPr id="0" name=""/>
        <dsp:cNvSpPr/>
      </dsp:nvSpPr>
      <dsp:spPr>
        <a:xfrm>
          <a:off x="7084140" y="1316295"/>
          <a:ext cx="836123" cy="418061"/>
        </a:xfrm>
        <a:prstGeom prst="rect">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Unsupervised</a:t>
          </a:r>
        </a:p>
      </dsp:txBody>
      <dsp:txXfrm>
        <a:off x="7084140" y="1316295"/>
        <a:ext cx="836123" cy="418061"/>
      </dsp:txXfrm>
    </dsp:sp>
    <dsp:sp modelId="{5D1CD8A4-6072-4E42-8832-DF88BDED4A20}">
      <dsp:nvSpPr>
        <dsp:cNvPr id="0" name=""/>
        <dsp:cNvSpPr/>
      </dsp:nvSpPr>
      <dsp:spPr>
        <a:xfrm>
          <a:off x="7293171" y="1909943"/>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Clustering</a:t>
          </a:r>
        </a:p>
      </dsp:txBody>
      <dsp:txXfrm>
        <a:off x="7293171" y="1909943"/>
        <a:ext cx="836123" cy="418061"/>
      </dsp:txXfrm>
    </dsp:sp>
    <dsp:sp modelId="{788D7109-0722-46F0-8713-3B8F36A9B149}">
      <dsp:nvSpPr>
        <dsp:cNvPr id="0" name=""/>
        <dsp:cNvSpPr/>
      </dsp:nvSpPr>
      <dsp:spPr>
        <a:xfrm>
          <a:off x="7293171" y="2503591"/>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Association</a:t>
          </a:r>
        </a:p>
      </dsp:txBody>
      <dsp:txXfrm>
        <a:off x="7293171" y="2503591"/>
        <a:ext cx="836123" cy="418061"/>
      </dsp:txXfrm>
    </dsp:sp>
    <dsp:sp modelId="{4EB0FCB7-DD61-437C-9611-23359D156AB0}">
      <dsp:nvSpPr>
        <dsp:cNvPr id="0" name=""/>
        <dsp:cNvSpPr/>
      </dsp:nvSpPr>
      <dsp:spPr>
        <a:xfrm>
          <a:off x="7293171" y="3097239"/>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Dimension Reduction (e.g. PCA)</a:t>
          </a:r>
        </a:p>
      </dsp:txBody>
      <dsp:txXfrm>
        <a:off x="7293171" y="3097239"/>
        <a:ext cx="836123" cy="418061"/>
      </dsp:txXfrm>
    </dsp:sp>
    <dsp:sp modelId="{361ACB8D-70C9-4E46-BD69-DA49A40760B2}">
      <dsp:nvSpPr>
        <dsp:cNvPr id="0" name=""/>
        <dsp:cNvSpPr/>
      </dsp:nvSpPr>
      <dsp:spPr>
        <a:xfrm>
          <a:off x="8810736" y="1316295"/>
          <a:ext cx="836123" cy="418061"/>
        </a:xfrm>
        <a:prstGeom prst="rect">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Supervised</a:t>
          </a:r>
        </a:p>
      </dsp:txBody>
      <dsp:txXfrm>
        <a:off x="8810736" y="1316295"/>
        <a:ext cx="836123" cy="418061"/>
      </dsp:txXfrm>
    </dsp:sp>
    <dsp:sp modelId="{F13856BE-72A5-430A-87E9-DE04E59FDA60}">
      <dsp:nvSpPr>
        <dsp:cNvPr id="0" name=""/>
        <dsp:cNvSpPr/>
      </dsp:nvSpPr>
      <dsp:spPr>
        <a:xfrm>
          <a:off x="8304881" y="1909943"/>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t>Statistical</a:t>
          </a:r>
          <a:endParaRPr lang="en-US" sz="900" kern="1200" dirty="0"/>
        </a:p>
      </dsp:txBody>
      <dsp:txXfrm>
        <a:off x="8304881" y="1909943"/>
        <a:ext cx="836123" cy="418061"/>
      </dsp:txXfrm>
    </dsp:sp>
    <dsp:sp modelId="{A206A50C-B9A8-43C6-8592-2B79B2A26347}">
      <dsp:nvSpPr>
        <dsp:cNvPr id="0" name=""/>
        <dsp:cNvSpPr/>
      </dsp:nvSpPr>
      <dsp:spPr>
        <a:xfrm>
          <a:off x="8513912" y="2503591"/>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Regression</a:t>
          </a:r>
        </a:p>
      </dsp:txBody>
      <dsp:txXfrm>
        <a:off x="8513912" y="2503591"/>
        <a:ext cx="836123" cy="418061"/>
      </dsp:txXfrm>
    </dsp:sp>
    <dsp:sp modelId="{ABF18C1A-9D11-4DBE-A62B-3FF5A3DBCD4C}">
      <dsp:nvSpPr>
        <dsp:cNvPr id="0" name=""/>
        <dsp:cNvSpPr/>
      </dsp:nvSpPr>
      <dsp:spPr>
        <a:xfrm>
          <a:off x="8513912" y="3097239"/>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Classification</a:t>
          </a:r>
        </a:p>
      </dsp:txBody>
      <dsp:txXfrm>
        <a:off x="8513912" y="3097239"/>
        <a:ext cx="836123" cy="418061"/>
      </dsp:txXfrm>
    </dsp:sp>
    <dsp:sp modelId="{C80861FD-36E0-41CC-BAC5-296D21E37B05}">
      <dsp:nvSpPr>
        <dsp:cNvPr id="0" name=""/>
        <dsp:cNvSpPr/>
      </dsp:nvSpPr>
      <dsp:spPr>
        <a:xfrm>
          <a:off x="8513912" y="3690887"/>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Support Vector Machines SVM</a:t>
          </a:r>
        </a:p>
      </dsp:txBody>
      <dsp:txXfrm>
        <a:off x="8513912" y="3690887"/>
        <a:ext cx="836123" cy="418061"/>
      </dsp:txXfrm>
    </dsp:sp>
    <dsp:sp modelId="{4278CF54-BC01-4B19-8923-4FC1F0E8E506}">
      <dsp:nvSpPr>
        <dsp:cNvPr id="0" name=""/>
        <dsp:cNvSpPr/>
      </dsp:nvSpPr>
      <dsp:spPr>
        <a:xfrm>
          <a:off x="8513912" y="4284535"/>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Markov process</a:t>
          </a:r>
        </a:p>
      </dsp:txBody>
      <dsp:txXfrm>
        <a:off x="8513912" y="4284535"/>
        <a:ext cx="836123" cy="418061"/>
      </dsp:txXfrm>
    </dsp:sp>
    <dsp:sp modelId="{119753B5-AAF5-4E31-BD36-FAB0C5A5B4A4}">
      <dsp:nvSpPr>
        <dsp:cNvPr id="0" name=""/>
        <dsp:cNvSpPr/>
      </dsp:nvSpPr>
      <dsp:spPr>
        <a:xfrm>
          <a:off x="8513912" y="4878183"/>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Bayesian</a:t>
          </a:r>
        </a:p>
      </dsp:txBody>
      <dsp:txXfrm>
        <a:off x="8513912" y="4878183"/>
        <a:ext cx="836123" cy="418061"/>
      </dsp:txXfrm>
    </dsp:sp>
    <dsp:sp modelId="{C7267240-91B5-408F-AE3F-9627B47BE0A5}">
      <dsp:nvSpPr>
        <dsp:cNvPr id="0" name=""/>
        <dsp:cNvSpPr/>
      </dsp:nvSpPr>
      <dsp:spPr>
        <a:xfrm>
          <a:off x="9316591" y="1909943"/>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Artificial Neural Network</a:t>
          </a:r>
        </a:p>
      </dsp:txBody>
      <dsp:txXfrm>
        <a:off x="9316591" y="1909943"/>
        <a:ext cx="836123" cy="418061"/>
      </dsp:txXfrm>
    </dsp:sp>
    <dsp:sp modelId="{8E6735F3-174D-4092-AB1A-A7A92F0CB922}">
      <dsp:nvSpPr>
        <dsp:cNvPr id="0" name=""/>
        <dsp:cNvSpPr/>
      </dsp:nvSpPr>
      <dsp:spPr>
        <a:xfrm>
          <a:off x="9525622" y="2503591"/>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CNN</a:t>
          </a:r>
        </a:p>
      </dsp:txBody>
      <dsp:txXfrm>
        <a:off x="9525622" y="2503591"/>
        <a:ext cx="836123" cy="418061"/>
      </dsp:txXfrm>
    </dsp:sp>
    <dsp:sp modelId="{766C7B8E-84B2-4CB5-A0BA-F858BB240CDA}">
      <dsp:nvSpPr>
        <dsp:cNvPr id="0" name=""/>
        <dsp:cNvSpPr/>
      </dsp:nvSpPr>
      <dsp:spPr>
        <a:xfrm>
          <a:off x="9525622" y="3097239"/>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RNN</a:t>
          </a:r>
        </a:p>
      </dsp:txBody>
      <dsp:txXfrm>
        <a:off x="9525622" y="3097239"/>
        <a:ext cx="836123" cy="418061"/>
      </dsp:txXfrm>
    </dsp:sp>
    <dsp:sp modelId="{E2220CB3-C4EE-44AE-BE5F-8262F70FD92F}">
      <dsp:nvSpPr>
        <dsp:cNvPr id="0" name=""/>
        <dsp:cNvSpPr/>
      </dsp:nvSpPr>
      <dsp:spPr>
        <a:xfrm>
          <a:off x="9525622" y="3690887"/>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LSTM</a:t>
          </a:r>
        </a:p>
      </dsp:txBody>
      <dsp:txXfrm>
        <a:off x="9525622" y="3690887"/>
        <a:ext cx="836123" cy="418061"/>
      </dsp:txXfrm>
    </dsp:sp>
    <dsp:sp modelId="{996E7E2F-A0C6-4491-AEEB-091E5C69BD7B}">
      <dsp:nvSpPr>
        <dsp:cNvPr id="0" name=""/>
        <dsp:cNvSpPr/>
      </dsp:nvSpPr>
      <dsp:spPr>
        <a:xfrm>
          <a:off x="9525622" y="4284535"/>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Autoencoders</a:t>
          </a:r>
        </a:p>
      </dsp:txBody>
      <dsp:txXfrm>
        <a:off x="9525622" y="4284535"/>
        <a:ext cx="836123" cy="418061"/>
      </dsp:txXfrm>
    </dsp:sp>
    <dsp:sp modelId="{244D7ABF-44B5-42CC-99E5-67289E78B354}">
      <dsp:nvSpPr>
        <dsp:cNvPr id="0" name=""/>
        <dsp:cNvSpPr/>
      </dsp:nvSpPr>
      <dsp:spPr>
        <a:xfrm>
          <a:off x="9525622" y="4878183"/>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Transformers</a:t>
          </a:r>
        </a:p>
      </dsp:txBody>
      <dsp:txXfrm>
        <a:off x="9525622" y="4878183"/>
        <a:ext cx="836123" cy="418061"/>
      </dsp:txXfrm>
    </dsp:sp>
    <dsp:sp modelId="{91D3D918-D0B0-4F74-B0FA-6D1DB2BA6835}">
      <dsp:nvSpPr>
        <dsp:cNvPr id="0" name=""/>
        <dsp:cNvSpPr/>
      </dsp:nvSpPr>
      <dsp:spPr>
        <a:xfrm>
          <a:off x="9525622" y="5471831"/>
          <a:ext cx="836123" cy="418061"/>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GAN</a:t>
          </a:r>
        </a:p>
      </dsp:txBody>
      <dsp:txXfrm>
        <a:off x="9525622" y="5471831"/>
        <a:ext cx="836123" cy="418061"/>
      </dsp:txXfrm>
    </dsp:sp>
    <dsp:sp modelId="{7597636F-A5CF-426C-B8A0-4904EEED4FA9}">
      <dsp:nvSpPr>
        <dsp:cNvPr id="0" name=""/>
        <dsp:cNvSpPr/>
      </dsp:nvSpPr>
      <dsp:spPr>
        <a:xfrm>
          <a:off x="9822446" y="1316295"/>
          <a:ext cx="836123" cy="418061"/>
        </a:xfrm>
        <a:prstGeom prst="rect">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Reinforcement learning</a:t>
          </a:r>
        </a:p>
      </dsp:txBody>
      <dsp:txXfrm>
        <a:off x="9822446" y="1316295"/>
        <a:ext cx="836123" cy="41806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73C7DA-40DB-44E2-886A-2BE4246643FD}">
      <dsp:nvSpPr>
        <dsp:cNvPr id="0" name=""/>
        <dsp:cNvSpPr/>
      </dsp:nvSpPr>
      <dsp:spPr>
        <a:xfrm>
          <a:off x="2817425" y="884141"/>
          <a:ext cx="185316" cy="4571135"/>
        </a:xfrm>
        <a:custGeom>
          <a:avLst/>
          <a:gdLst/>
          <a:ahLst/>
          <a:cxnLst/>
          <a:rect l="0" t="0" r="0" b="0"/>
          <a:pathLst>
            <a:path>
              <a:moveTo>
                <a:pt x="185316" y="0"/>
              </a:moveTo>
              <a:lnTo>
                <a:pt x="185316" y="4571135"/>
              </a:lnTo>
              <a:lnTo>
                <a:pt x="0" y="4571135"/>
              </a:lnTo>
            </a:path>
          </a:pathLst>
        </a:custGeom>
        <a:noFill/>
        <a:ln w="12700"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513F44D-A64C-45E6-BC92-5E1A2B07D1D9}">
      <dsp:nvSpPr>
        <dsp:cNvPr id="0" name=""/>
        <dsp:cNvSpPr/>
      </dsp:nvSpPr>
      <dsp:spPr>
        <a:xfrm>
          <a:off x="3002741" y="884141"/>
          <a:ext cx="185316" cy="3318044"/>
        </a:xfrm>
        <a:custGeom>
          <a:avLst/>
          <a:gdLst/>
          <a:ahLst/>
          <a:cxnLst/>
          <a:rect l="0" t="0" r="0" b="0"/>
          <a:pathLst>
            <a:path>
              <a:moveTo>
                <a:pt x="0" y="0"/>
              </a:moveTo>
              <a:lnTo>
                <a:pt x="0" y="3318044"/>
              </a:lnTo>
              <a:lnTo>
                <a:pt x="185316" y="3318044"/>
              </a:lnTo>
            </a:path>
          </a:pathLst>
        </a:custGeom>
        <a:noFill/>
        <a:ln w="12700"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95956C0-E9B0-4F14-8EAA-D4DD4558DDD4}">
      <dsp:nvSpPr>
        <dsp:cNvPr id="0" name=""/>
        <dsp:cNvSpPr/>
      </dsp:nvSpPr>
      <dsp:spPr>
        <a:xfrm>
          <a:off x="2817425" y="884141"/>
          <a:ext cx="185316" cy="3318044"/>
        </a:xfrm>
        <a:custGeom>
          <a:avLst/>
          <a:gdLst/>
          <a:ahLst/>
          <a:cxnLst/>
          <a:rect l="0" t="0" r="0" b="0"/>
          <a:pathLst>
            <a:path>
              <a:moveTo>
                <a:pt x="185316" y="0"/>
              </a:moveTo>
              <a:lnTo>
                <a:pt x="185316" y="3318044"/>
              </a:lnTo>
              <a:lnTo>
                <a:pt x="0" y="3318044"/>
              </a:lnTo>
            </a:path>
          </a:pathLst>
        </a:custGeom>
        <a:noFill/>
        <a:ln w="12700"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2866915-6A49-45FE-8191-4D392DDF08F1}">
      <dsp:nvSpPr>
        <dsp:cNvPr id="0" name=""/>
        <dsp:cNvSpPr/>
      </dsp:nvSpPr>
      <dsp:spPr>
        <a:xfrm>
          <a:off x="3002741" y="884141"/>
          <a:ext cx="185316" cy="2064952"/>
        </a:xfrm>
        <a:custGeom>
          <a:avLst/>
          <a:gdLst/>
          <a:ahLst/>
          <a:cxnLst/>
          <a:rect l="0" t="0" r="0" b="0"/>
          <a:pathLst>
            <a:path>
              <a:moveTo>
                <a:pt x="0" y="0"/>
              </a:moveTo>
              <a:lnTo>
                <a:pt x="0" y="2064952"/>
              </a:lnTo>
              <a:lnTo>
                <a:pt x="185316" y="2064952"/>
              </a:lnTo>
            </a:path>
          </a:pathLst>
        </a:custGeom>
        <a:noFill/>
        <a:ln w="12700"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C7A3AA4-1740-48CD-ADE2-EB1C8E87B5D0}">
      <dsp:nvSpPr>
        <dsp:cNvPr id="0" name=""/>
        <dsp:cNvSpPr/>
      </dsp:nvSpPr>
      <dsp:spPr>
        <a:xfrm>
          <a:off x="2817425" y="884141"/>
          <a:ext cx="185316" cy="2064952"/>
        </a:xfrm>
        <a:custGeom>
          <a:avLst/>
          <a:gdLst/>
          <a:ahLst/>
          <a:cxnLst/>
          <a:rect l="0" t="0" r="0" b="0"/>
          <a:pathLst>
            <a:path>
              <a:moveTo>
                <a:pt x="185316" y="0"/>
              </a:moveTo>
              <a:lnTo>
                <a:pt x="185316" y="2064952"/>
              </a:lnTo>
              <a:lnTo>
                <a:pt x="0" y="2064952"/>
              </a:lnTo>
            </a:path>
          </a:pathLst>
        </a:custGeom>
        <a:noFill/>
        <a:ln w="12700"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D235727-FD4A-4D21-A6BD-CEA30675A714}">
      <dsp:nvSpPr>
        <dsp:cNvPr id="0" name=""/>
        <dsp:cNvSpPr/>
      </dsp:nvSpPr>
      <dsp:spPr>
        <a:xfrm>
          <a:off x="3002741" y="884141"/>
          <a:ext cx="185316" cy="811861"/>
        </a:xfrm>
        <a:custGeom>
          <a:avLst/>
          <a:gdLst/>
          <a:ahLst/>
          <a:cxnLst/>
          <a:rect l="0" t="0" r="0" b="0"/>
          <a:pathLst>
            <a:path>
              <a:moveTo>
                <a:pt x="0" y="0"/>
              </a:moveTo>
              <a:lnTo>
                <a:pt x="0" y="811861"/>
              </a:lnTo>
              <a:lnTo>
                <a:pt x="185316" y="811861"/>
              </a:lnTo>
            </a:path>
          </a:pathLst>
        </a:custGeom>
        <a:noFill/>
        <a:ln w="12700"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76630F1-BB8F-4A6F-ABFB-89AE1F7ED1D7}">
      <dsp:nvSpPr>
        <dsp:cNvPr id="0" name=""/>
        <dsp:cNvSpPr/>
      </dsp:nvSpPr>
      <dsp:spPr>
        <a:xfrm>
          <a:off x="2817425" y="884141"/>
          <a:ext cx="185316" cy="811861"/>
        </a:xfrm>
        <a:custGeom>
          <a:avLst/>
          <a:gdLst/>
          <a:ahLst/>
          <a:cxnLst/>
          <a:rect l="0" t="0" r="0" b="0"/>
          <a:pathLst>
            <a:path>
              <a:moveTo>
                <a:pt x="185316" y="0"/>
              </a:moveTo>
              <a:lnTo>
                <a:pt x="185316" y="811861"/>
              </a:lnTo>
              <a:lnTo>
                <a:pt x="0" y="811861"/>
              </a:lnTo>
            </a:path>
          </a:pathLst>
        </a:custGeom>
        <a:noFill/>
        <a:ln w="12700"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69A87F1-7D6D-4F2A-AB76-BBA46227449B}">
      <dsp:nvSpPr>
        <dsp:cNvPr id="0" name=""/>
        <dsp:cNvSpPr/>
      </dsp:nvSpPr>
      <dsp:spPr>
        <a:xfrm>
          <a:off x="2120282" y="1683"/>
          <a:ext cx="1764917" cy="882458"/>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Artificial Neural Networks</a:t>
          </a:r>
        </a:p>
      </dsp:txBody>
      <dsp:txXfrm>
        <a:off x="2120282" y="1683"/>
        <a:ext cx="1764917" cy="882458"/>
      </dsp:txXfrm>
    </dsp:sp>
    <dsp:sp modelId="{81515B7A-EAE2-4949-BE5F-554E59BADF10}">
      <dsp:nvSpPr>
        <dsp:cNvPr id="0" name=""/>
        <dsp:cNvSpPr/>
      </dsp:nvSpPr>
      <dsp:spPr>
        <a:xfrm>
          <a:off x="1052508" y="1254774"/>
          <a:ext cx="1764917" cy="882458"/>
        </a:xfrm>
        <a:prstGeom prst="rect">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Deep NN</a:t>
          </a:r>
        </a:p>
      </dsp:txBody>
      <dsp:txXfrm>
        <a:off x="1052508" y="1254774"/>
        <a:ext cx="1764917" cy="882458"/>
      </dsp:txXfrm>
    </dsp:sp>
    <dsp:sp modelId="{074483F7-97E9-4A3D-B2FF-9912EE45EE70}">
      <dsp:nvSpPr>
        <dsp:cNvPr id="0" name=""/>
        <dsp:cNvSpPr/>
      </dsp:nvSpPr>
      <dsp:spPr>
        <a:xfrm>
          <a:off x="3188057" y="1254774"/>
          <a:ext cx="1764917" cy="882458"/>
        </a:xfrm>
        <a:prstGeom prst="rect">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Convolutional NN</a:t>
          </a:r>
        </a:p>
      </dsp:txBody>
      <dsp:txXfrm>
        <a:off x="3188057" y="1254774"/>
        <a:ext cx="1764917" cy="882458"/>
      </dsp:txXfrm>
    </dsp:sp>
    <dsp:sp modelId="{981C394A-317C-42D7-B984-07DC2A795BCC}">
      <dsp:nvSpPr>
        <dsp:cNvPr id="0" name=""/>
        <dsp:cNvSpPr/>
      </dsp:nvSpPr>
      <dsp:spPr>
        <a:xfrm>
          <a:off x="1052508" y="2507865"/>
          <a:ext cx="1764917" cy="882458"/>
        </a:xfrm>
        <a:prstGeom prst="rect">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Recurrent NN</a:t>
          </a:r>
        </a:p>
      </dsp:txBody>
      <dsp:txXfrm>
        <a:off x="1052508" y="2507865"/>
        <a:ext cx="1764917" cy="882458"/>
      </dsp:txXfrm>
    </dsp:sp>
    <dsp:sp modelId="{334785AB-A411-4A97-93EA-00258A736B18}">
      <dsp:nvSpPr>
        <dsp:cNvPr id="0" name=""/>
        <dsp:cNvSpPr/>
      </dsp:nvSpPr>
      <dsp:spPr>
        <a:xfrm>
          <a:off x="3188057" y="2507865"/>
          <a:ext cx="1764917" cy="882458"/>
        </a:xfrm>
        <a:prstGeom prst="rect">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Long Short-term Memory LSTM</a:t>
          </a:r>
        </a:p>
      </dsp:txBody>
      <dsp:txXfrm>
        <a:off x="3188057" y="2507865"/>
        <a:ext cx="1764917" cy="882458"/>
      </dsp:txXfrm>
    </dsp:sp>
    <dsp:sp modelId="{EE32D542-ABB5-4DBB-87A9-6A724912C046}">
      <dsp:nvSpPr>
        <dsp:cNvPr id="0" name=""/>
        <dsp:cNvSpPr/>
      </dsp:nvSpPr>
      <dsp:spPr>
        <a:xfrm>
          <a:off x="1052508" y="3760956"/>
          <a:ext cx="1764917" cy="882458"/>
        </a:xfrm>
        <a:prstGeom prst="rect">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Autoencoders</a:t>
          </a:r>
        </a:p>
      </dsp:txBody>
      <dsp:txXfrm>
        <a:off x="1052508" y="3760956"/>
        <a:ext cx="1764917" cy="882458"/>
      </dsp:txXfrm>
    </dsp:sp>
    <dsp:sp modelId="{0966D52B-5EF4-4D15-A10E-7812BBCC07C0}">
      <dsp:nvSpPr>
        <dsp:cNvPr id="0" name=""/>
        <dsp:cNvSpPr/>
      </dsp:nvSpPr>
      <dsp:spPr>
        <a:xfrm>
          <a:off x="3188057" y="3760956"/>
          <a:ext cx="1764917" cy="882458"/>
        </a:xfrm>
        <a:prstGeom prst="rect">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Transformers</a:t>
          </a:r>
        </a:p>
      </dsp:txBody>
      <dsp:txXfrm>
        <a:off x="3188057" y="3760956"/>
        <a:ext cx="1764917" cy="882458"/>
      </dsp:txXfrm>
    </dsp:sp>
    <dsp:sp modelId="{2AD67A45-8490-4F13-B413-A38E34F52F01}">
      <dsp:nvSpPr>
        <dsp:cNvPr id="0" name=""/>
        <dsp:cNvSpPr/>
      </dsp:nvSpPr>
      <dsp:spPr>
        <a:xfrm>
          <a:off x="1052508" y="5014047"/>
          <a:ext cx="1764917" cy="882458"/>
        </a:xfrm>
        <a:prstGeom prst="rect">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Generative Adversarial Network</a:t>
          </a:r>
        </a:p>
      </dsp:txBody>
      <dsp:txXfrm>
        <a:off x="1052508" y="5014047"/>
        <a:ext cx="1764917" cy="88245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10/10/24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10/10/24</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10/10/24</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6_Divider Page">
    <p:spTree>
      <p:nvGrpSpPr>
        <p:cNvPr id="1" name=""/>
        <p:cNvGrpSpPr/>
        <p:nvPr/>
      </p:nvGrpSpPr>
      <p:grpSpPr>
        <a:xfrm>
          <a:off x="0" y="0"/>
          <a:ext cx="0" cy="0"/>
          <a:chOff x="0" y="0"/>
          <a:chExt cx="0" cy="0"/>
        </a:xfrm>
      </p:grpSpPr>
      <p:sp>
        <p:nvSpPr>
          <p:cNvPr id="9" name="Rectangle 8"/>
          <p:cNvSpPr/>
          <p:nvPr userDrawn="1"/>
        </p:nvSpPr>
        <p:spPr bwMode="gray">
          <a:xfrm>
            <a:off x="323916" y="2"/>
            <a:ext cx="11542194" cy="2295525"/>
          </a:xfrm>
          <a:prstGeom prst="rect">
            <a:avLst/>
          </a:prstGeom>
          <a:solidFill>
            <a:schemeClr val="accent1"/>
          </a:solidFill>
          <a:ln w="9525" algn="ctr">
            <a:noFill/>
            <a:miter lim="800000"/>
            <a:headEnd/>
            <a:tailEnd/>
          </a:ln>
        </p:spPr>
        <p:txBody>
          <a:bodyPr lIns="107110" tIns="85688" rIns="107110" bIns="85688" rtlCol="0" anchor="ctr"/>
          <a:lstStyle/>
          <a:p>
            <a:pPr marR="0" algn="ctr" defTabSz="1088231" eaLnBrk="1" fontAlgn="base" latinLnBrk="0" hangingPunct="1">
              <a:lnSpc>
                <a:spcPct val="100000"/>
              </a:lnSpc>
              <a:spcBef>
                <a:spcPct val="50000"/>
              </a:spcBef>
              <a:spcAft>
                <a:spcPct val="0"/>
              </a:spcAft>
              <a:buClr>
                <a:srgbClr val="F0AB00"/>
              </a:buClr>
              <a:buSzPct val="80000"/>
              <a:tabLst/>
            </a:pPr>
            <a:endParaRPr kumimoji="0" lang="en-US" sz="1899"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3916" y="2444400"/>
            <a:ext cx="11542194" cy="923116"/>
          </a:xfrm>
        </p:spPr>
        <p:txBody>
          <a:bodyPr anchor="t" anchorCtr="0">
            <a:noAutofit/>
          </a:bodyPr>
          <a:lstStyle>
            <a:lvl1pPr>
              <a:defRPr sz="5997">
                <a:solidFill>
                  <a:schemeClr val="tx1"/>
                </a:solidFill>
                <a:latin typeface="+mj-lt"/>
              </a:defRPr>
            </a:lvl1pPr>
          </a:lstStyle>
          <a:p>
            <a:r>
              <a:rPr lang="en-US" dirty="0"/>
              <a:t>Divider page</a:t>
            </a:r>
            <a:endParaRPr lang="de-DE" dirty="0"/>
          </a:p>
        </p:txBody>
      </p:sp>
      <p:sp>
        <p:nvSpPr>
          <p:cNvPr id="93" name="Text Placeholder 92"/>
          <p:cNvSpPr>
            <a:spLocks noGrp="1"/>
          </p:cNvSpPr>
          <p:nvPr>
            <p:ph type="body" sz="quarter" idx="10" hasCustomPrompt="1"/>
          </p:nvPr>
        </p:nvSpPr>
        <p:spPr>
          <a:xfrm>
            <a:off x="323916" y="3506402"/>
            <a:ext cx="11542194" cy="620713"/>
          </a:xfrm>
        </p:spPr>
        <p:txBody>
          <a:bodyPr/>
          <a:lstStyle>
            <a:lvl1pPr>
              <a:spcBef>
                <a:spcPts val="1429"/>
              </a:spcBef>
              <a:defRPr sz="1899" b="0"/>
            </a:lvl1pPr>
          </a:lstStyle>
          <a:p>
            <a:r>
              <a:rPr lang="en-US" dirty="0"/>
              <a:t>Subtitle if needed</a:t>
            </a:r>
          </a:p>
        </p:txBody>
      </p:sp>
    </p:spTree>
    <p:extLst>
      <p:ext uri="{BB962C8B-B14F-4D97-AF65-F5344CB8AC3E}">
        <p14:creationId xmlns:p14="http://schemas.microsoft.com/office/powerpoint/2010/main" val="9941134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0820" y="1620000"/>
            <a:ext cx="5326613"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3869" y="1620000"/>
            <a:ext cx="5326613"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1309383"/>
      </p:ext>
    </p:extLst>
  </p:cSld>
  <p:clrMapOvr>
    <a:masterClrMapping/>
  </p:clrMapOvr>
  <p:extLst>
    <p:ext uri="{DCECCB84-F9BA-43D5-87BE-67443E8EF086}">
      <p15:sldGuideLst xmlns:p15="http://schemas.microsoft.com/office/powerpoint/2012/main">
        <p15:guide id="1" pos="317">
          <p15:clr>
            <a:srgbClr val="FBAE40"/>
          </p15:clr>
        </p15:guide>
        <p15:guide id="2" orient="horz" pos="3991">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10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868" y="1620000"/>
            <a:ext cx="11183565"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1704203"/>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1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p:txBody>
          <a:bodyPr/>
          <a:lstStyle>
            <a:lvl1pPr>
              <a:defRPr/>
            </a:lvl1pPr>
          </a:lstStyle>
          <a:p>
            <a:r>
              <a:rPr lang="en-US" noProof="0" dirty="0"/>
              <a:t>Click to Add Title (Title Case)</a:t>
            </a:r>
            <a:endParaRPr lang="de-DE" dirty="0"/>
          </a:p>
        </p:txBody>
      </p:sp>
      <p:sp>
        <p:nvSpPr>
          <p:cNvPr id="5" name="Text Placeholder 4"/>
          <p:cNvSpPr>
            <a:spLocks noGrp="1"/>
          </p:cNvSpPr>
          <p:nvPr>
            <p:ph type="body" sz="quarter" idx="11" hasCustomPrompt="1"/>
          </p:nvPr>
        </p:nvSpPr>
        <p:spPr bwMode="gray">
          <a:xfrm>
            <a:off x="331200" y="1292400"/>
            <a:ext cx="11529600" cy="5410800"/>
          </a:xfrm>
        </p:spPr>
        <p:txBody>
          <a:body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extLst>
      <p:ext uri="{BB962C8B-B14F-4D97-AF65-F5344CB8AC3E}">
        <p14:creationId xmlns:p14="http://schemas.microsoft.com/office/powerpoint/2010/main" val="2248886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2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p:txBody>
          <a:bodyPr/>
          <a:lstStyle>
            <a:lvl1pPr>
              <a:defRPr/>
            </a:lvl1pPr>
          </a:lstStyle>
          <a:p>
            <a:r>
              <a:rPr lang="en-US" noProof="0" dirty="0"/>
              <a:t>Click to Add Title (Title Case)</a:t>
            </a:r>
            <a:endParaRPr lang="de-DE" dirty="0"/>
          </a:p>
        </p:txBody>
      </p:sp>
      <p:sp>
        <p:nvSpPr>
          <p:cNvPr id="5" name="Text Placeholder 4"/>
          <p:cNvSpPr>
            <a:spLocks noGrp="1"/>
          </p:cNvSpPr>
          <p:nvPr>
            <p:ph type="body" sz="quarter" idx="11" hasCustomPrompt="1"/>
          </p:nvPr>
        </p:nvSpPr>
        <p:spPr bwMode="gray">
          <a:xfrm>
            <a:off x="331200" y="1292400"/>
            <a:ext cx="11529600" cy="5410800"/>
          </a:xfrm>
        </p:spPr>
        <p:txBody>
          <a:body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extLst>
      <p:ext uri="{BB962C8B-B14F-4D97-AF65-F5344CB8AC3E}">
        <p14:creationId xmlns:p14="http://schemas.microsoft.com/office/powerpoint/2010/main" val="17214523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3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p:txBody>
          <a:bodyPr/>
          <a:lstStyle>
            <a:lvl1pPr>
              <a:defRPr/>
            </a:lvl1pPr>
          </a:lstStyle>
          <a:p>
            <a:r>
              <a:rPr lang="en-US" noProof="0" dirty="0"/>
              <a:t>Click to Add Title (Title Case)</a:t>
            </a:r>
            <a:endParaRPr lang="de-DE" dirty="0"/>
          </a:p>
        </p:txBody>
      </p:sp>
      <p:sp>
        <p:nvSpPr>
          <p:cNvPr id="5" name="Text Placeholder 4"/>
          <p:cNvSpPr>
            <a:spLocks noGrp="1"/>
          </p:cNvSpPr>
          <p:nvPr>
            <p:ph type="body" sz="quarter" idx="11" hasCustomPrompt="1"/>
          </p:nvPr>
        </p:nvSpPr>
        <p:spPr bwMode="gray">
          <a:xfrm>
            <a:off x="331200" y="1292400"/>
            <a:ext cx="11529600" cy="5410800"/>
          </a:xfrm>
        </p:spPr>
        <p:txBody>
          <a:body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extLst>
      <p:ext uri="{BB962C8B-B14F-4D97-AF65-F5344CB8AC3E}">
        <p14:creationId xmlns:p14="http://schemas.microsoft.com/office/powerpoint/2010/main" val="1721996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4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p:txBody>
          <a:bodyPr/>
          <a:lstStyle>
            <a:lvl1pPr>
              <a:defRPr/>
            </a:lvl1pPr>
          </a:lstStyle>
          <a:p>
            <a:r>
              <a:rPr lang="en-US" noProof="0" dirty="0"/>
              <a:t>Click to Add Title (Title Case)</a:t>
            </a:r>
            <a:endParaRPr lang="de-DE" dirty="0"/>
          </a:p>
        </p:txBody>
      </p:sp>
      <p:sp>
        <p:nvSpPr>
          <p:cNvPr id="5" name="Text Placeholder 4"/>
          <p:cNvSpPr>
            <a:spLocks noGrp="1"/>
          </p:cNvSpPr>
          <p:nvPr>
            <p:ph type="body" sz="quarter" idx="11" hasCustomPrompt="1"/>
          </p:nvPr>
        </p:nvSpPr>
        <p:spPr bwMode="gray">
          <a:xfrm>
            <a:off x="331200" y="1292400"/>
            <a:ext cx="11529600" cy="5410800"/>
          </a:xfrm>
        </p:spPr>
        <p:txBody>
          <a:body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extLst>
      <p:ext uri="{BB962C8B-B14F-4D97-AF65-F5344CB8AC3E}">
        <p14:creationId xmlns:p14="http://schemas.microsoft.com/office/powerpoint/2010/main" val="17719641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5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p:txBody>
          <a:bodyPr/>
          <a:lstStyle>
            <a:lvl1pPr>
              <a:defRPr/>
            </a:lvl1pPr>
          </a:lstStyle>
          <a:p>
            <a:r>
              <a:rPr lang="en-US" noProof="0" dirty="0"/>
              <a:t>Click to Add Title (Title Case)</a:t>
            </a:r>
            <a:endParaRPr lang="de-DE" dirty="0"/>
          </a:p>
        </p:txBody>
      </p:sp>
      <p:sp>
        <p:nvSpPr>
          <p:cNvPr id="5" name="Text Placeholder 4"/>
          <p:cNvSpPr>
            <a:spLocks noGrp="1"/>
          </p:cNvSpPr>
          <p:nvPr>
            <p:ph type="body" sz="quarter" idx="11" hasCustomPrompt="1"/>
          </p:nvPr>
        </p:nvSpPr>
        <p:spPr bwMode="gray">
          <a:xfrm>
            <a:off x="331200" y="1292400"/>
            <a:ext cx="11529600" cy="5410800"/>
          </a:xfrm>
        </p:spPr>
        <p:txBody>
          <a:body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extLst>
      <p:ext uri="{BB962C8B-B14F-4D97-AF65-F5344CB8AC3E}">
        <p14:creationId xmlns:p14="http://schemas.microsoft.com/office/powerpoint/2010/main" val="2574521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10/10/24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6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p:txBody>
          <a:bodyPr/>
          <a:lstStyle>
            <a:lvl1pPr>
              <a:defRPr/>
            </a:lvl1pPr>
          </a:lstStyle>
          <a:p>
            <a:r>
              <a:rPr lang="en-US" noProof="0" dirty="0"/>
              <a:t>Click to Add Title (Title Case)</a:t>
            </a:r>
            <a:endParaRPr lang="de-DE" dirty="0"/>
          </a:p>
        </p:txBody>
      </p:sp>
      <p:sp>
        <p:nvSpPr>
          <p:cNvPr id="5" name="Text Placeholder 4"/>
          <p:cNvSpPr>
            <a:spLocks noGrp="1"/>
          </p:cNvSpPr>
          <p:nvPr>
            <p:ph type="body" sz="quarter" idx="11" hasCustomPrompt="1"/>
          </p:nvPr>
        </p:nvSpPr>
        <p:spPr bwMode="gray">
          <a:xfrm>
            <a:off x="331200" y="1292400"/>
            <a:ext cx="11529600" cy="5410800"/>
          </a:xfrm>
        </p:spPr>
        <p:txBody>
          <a:body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extLst>
      <p:ext uri="{BB962C8B-B14F-4D97-AF65-F5344CB8AC3E}">
        <p14:creationId xmlns:p14="http://schemas.microsoft.com/office/powerpoint/2010/main" val="18868488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7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p:txBody>
          <a:bodyPr/>
          <a:lstStyle>
            <a:lvl1pPr>
              <a:defRPr/>
            </a:lvl1pPr>
          </a:lstStyle>
          <a:p>
            <a:r>
              <a:rPr lang="en-US" noProof="0" dirty="0"/>
              <a:t>Click to Add Title (Title Case)</a:t>
            </a:r>
            <a:endParaRPr lang="de-DE" dirty="0"/>
          </a:p>
        </p:txBody>
      </p:sp>
      <p:sp>
        <p:nvSpPr>
          <p:cNvPr id="5" name="Text Placeholder 4"/>
          <p:cNvSpPr>
            <a:spLocks noGrp="1"/>
          </p:cNvSpPr>
          <p:nvPr>
            <p:ph type="body" sz="quarter" idx="11" hasCustomPrompt="1"/>
          </p:nvPr>
        </p:nvSpPr>
        <p:spPr bwMode="gray">
          <a:xfrm>
            <a:off x="331200" y="1292400"/>
            <a:ext cx="11529600" cy="5410800"/>
          </a:xfrm>
        </p:spPr>
        <p:txBody>
          <a:body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extLst>
      <p:ext uri="{BB962C8B-B14F-4D97-AF65-F5344CB8AC3E}">
        <p14:creationId xmlns:p14="http://schemas.microsoft.com/office/powerpoint/2010/main" val="523001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10/10/24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10/10/24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10/10/24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10/10/24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10/10/24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10/10/24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10/10/24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10/10/24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image" Target="../media/image140.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7.png"/><Relationship Id="rId4" Type="http://schemas.openxmlformats.org/officeDocument/2006/relationships/image" Target="../media/image19.png"/><Relationship Id="rId9" Type="http://schemas.openxmlformats.org/officeDocument/2006/relationships/image" Target="../media/image200.png"/></Relationships>
</file>

<file path=ppt/slides/_rels/slide3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26" Type="http://schemas.openxmlformats.org/officeDocument/2006/relationships/image" Target="../media/image43.png"/><Relationship Id="rId3" Type="http://schemas.openxmlformats.org/officeDocument/2006/relationships/image" Target="../media/image26.png"/><Relationship Id="rId21" Type="http://schemas.openxmlformats.org/officeDocument/2006/relationships/image" Target="../media/image37.png"/><Relationship Id="rId7" Type="http://schemas.openxmlformats.org/officeDocument/2006/relationships/image" Target="../media/image30.png"/><Relationship Id="rId12" Type="http://schemas.openxmlformats.org/officeDocument/2006/relationships/image" Target="../media/image35.png"/><Relationship Id="rId25" Type="http://schemas.openxmlformats.org/officeDocument/2006/relationships/image" Target="../media/image41.png"/><Relationship Id="rId2" Type="http://schemas.openxmlformats.org/officeDocument/2006/relationships/image" Target="../media/image250.png"/><Relationship Id="rId20" Type="http://schemas.openxmlformats.org/officeDocument/2006/relationships/image" Target="../media/image240.png"/><Relationship Id="rId1" Type="http://schemas.openxmlformats.org/officeDocument/2006/relationships/slideLayout" Target="../slideLayouts/slideLayout4.xml"/><Relationship Id="rId6" Type="http://schemas.openxmlformats.org/officeDocument/2006/relationships/image" Target="../media/image29.png"/><Relationship Id="rId11" Type="http://schemas.openxmlformats.org/officeDocument/2006/relationships/image" Target="../media/image34.png"/><Relationship Id="rId24" Type="http://schemas.openxmlformats.org/officeDocument/2006/relationships/image" Target="../media/image40.png"/><Relationship Id="rId5" Type="http://schemas.openxmlformats.org/officeDocument/2006/relationships/image" Target="../media/image28.png"/><Relationship Id="rId23" Type="http://schemas.openxmlformats.org/officeDocument/2006/relationships/image" Target="../media/image39.png"/><Relationship Id="rId10" Type="http://schemas.openxmlformats.org/officeDocument/2006/relationships/image" Target="../media/image33.png"/><Relationship Id="rId19" Type="http://schemas.openxmlformats.org/officeDocument/2006/relationships/image" Target="../media/image42.png"/><Relationship Id="rId4" Type="http://schemas.openxmlformats.org/officeDocument/2006/relationships/image" Target="../media/image27.png"/><Relationship Id="rId9" Type="http://schemas.openxmlformats.org/officeDocument/2006/relationships/image" Target="../media/image32.png"/><Relationship Id="rId22" Type="http://schemas.openxmlformats.org/officeDocument/2006/relationships/image" Target="../media/image38.png"/><Relationship Id="rId27" Type="http://schemas.openxmlformats.org/officeDocument/2006/relationships/image" Target="../media/image44.png"/></Relationships>
</file>

<file path=ppt/slides/_rels/slide43.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4.png"/><Relationship Id="rId18" Type="http://schemas.openxmlformats.org/officeDocument/2006/relationships/image" Target="../media/image59.png"/><Relationship Id="rId3" Type="http://schemas.openxmlformats.org/officeDocument/2006/relationships/image" Target="../media/image380.png"/><Relationship Id="rId21" Type="http://schemas.openxmlformats.org/officeDocument/2006/relationships/image" Target="../media/image62.png"/><Relationship Id="rId7" Type="http://schemas.openxmlformats.org/officeDocument/2006/relationships/image" Target="../media/image49.png"/><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image" Target="../media/image46.png"/><Relationship Id="rId16" Type="http://schemas.openxmlformats.org/officeDocument/2006/relationships/image" Target="../media/image57.png"/><Relationship Id="rId20" Type="http://schemas.openxmlformats.org/officeDocument/2006/relationships/image" Target="../media/image61.png"/><Relationship Id="rId1" Type="http://schemas.openxmlformats.org/officeDocument/2006/relationships/slideLayout" Target="../slideLayouts/slideLayout4.xml"/><Relationship Id="rId6" Type="http://schemas.openxmlformats.org/officeDocument/2006/relationships/image" Target="../media/image48.png"/><Relationship Id="rId11" Type="http://schemas.openxmlformats.org/officeDocument/2006/relationships/image" Target="../media/image52.png"/><Relationship Id="rId5" Type="http://schemas.openxmlformats.org/officeDocument/2006/relationships/image" Target="../media/image400.png"/><Relationship Id="rId15" Type="http://schemas.openxmlformats.org/officeDocument/2006/relationships/image" Target="../media/image56.png"/><Relationship Id="rId23" Type="http://schemas.openxmlformats.org/officeDocument/2006/relationships/image" Target="../media/image64.png"/><Relationship Id="rId10" Type="http://schemas.openxmlformats.org/officeDocument/2006/relationships/image" Target="../media/image51.png"/><Relationship Id="rId19" Type="http://schemas.openxmlformats.org/officeDocument/2006/relationships/image" Target="../media/image60.png"/><Relationship Id="rId4" Type="http://schemas.openxmlformats.org/officeDocument/2006/relationships/image" Target="../media/image47.png"/><Relationship Id="rId9" Type="http://schemas.openxmlformats.org/officeDocument/2006/relationships/image" Target="../media/image430.png"/><Relationship Id="rId14" Type="http://schemas.openxmlformats.org/officeDocument/2006/relationships/image" Target="../media/image55.png"/><Relationship Id="rId22" Type="http://schemas.openxmlformats.org/officeDocument/2006/relationships/image" Target="../media/image6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openxmlformats.org/officeDocument/2006/relationships/image" Target="../media/image81.png"/><Relationship Id="rId3" Type="http://schemas.openxmlformats.org/officeDocument/2006/relationships/image" Target="../media/image66.png"/><Relationship Id="rId21" Type="http://schemas.openxmlformats.org/officeDocument/2006/relationships/image" Target="../media/image84.pn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80.png"/><Relationship Id="rId2" Type="http://schemas.openxmlformats.org/officeDocument/2006/relationships/image" Target="../media/image65.png"/><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slideLayout" Target="../slideLayouts/slideLayout4.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8.png"/><Relationship Id="rId10" Type="http://schemas.openxmlformats.org/officeDocument/2006/relationships/image" Target="../media/image73.png"/><Relationship Id="rId19" Type="http://schemas.openxmlformats.org/officeDocument/2006/relationships/image" Target="../media/image82.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 Id="rId22" Type="http://schemas.openxmlformats.org/officeDocument/2006/relationships/image" Target="../media/image85.png"/></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hyperlink" Target="https://beta.openai.com/playground"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hyperlink" Target="https://arxiv.org/abs/1409.3215" TargetMode="External"/><Relationship Id="rId1" Type="http://schemas.openxmlformats.org/officeDocument/2006/relationships/slideLayout" Target="../slideLayouts/slideLayout4.xml"/><Relationship Id="rId4" Type="http://schemas.openxmlformats.org/officeDocument/2006/relationships/hyperlink" Target="https://lilianweng.github.io/posts/2018-06-24-attention/"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arxiv.org/pdf/1409.0473.pdf" TargetMode="Externa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hyperlink" Target="https://openai.com/research/language-unsupervised" TargetMode="Externa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hyperlink" Target="http://imaginaire.cc/gaugan2/" TargetMode="External"/><Relationship Id="rId2" Type="http://schemas.openxmlformats.org/officeDocument/2006/relationships/hyperlink" Target="http://gandissect.res.ibm.com/ganpaint.html?project=churchoutdoor&amp;layer=layer4" TargetMode="Externa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hyperlink" Target="https://developmentalsystems.org/Interactive_DeepRL_Demo/" TargetMode="External"/><Relationship Id="rId2" Type="http://schemas.openxmlformats.org/officeDocument/2006/relationships/hyperlink" Target="https://github.com/carla-simulator/carla" TargetMode="Externa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4257676" y="1315373"/>
            <a:ext cx="7396162" cy="2513678"/>
          </a:xfrm>
        </p:spPr>
        <p:txBody>
          <a:bodyPr>
            <a:noAutofit/>
          </a:bodyPr>
          <a:lstStyle/>
          <a:p>
            <a:r>
              <a:rPr lang="en-US" sz="4800" dirty="0"/>
              <a:t>ITP 259: Basics of Artificial Intelligence</a:t>
            </a:r>
            <a:br>
              <a:rPr lang="en-US" sz="4800" b="1" dirty="0"/>
            </a:br>
            <a:r>
              <a:rPr lang="en-US" sz="4800" dirty="0"/>
              <a:t>Fall 2024</a:t>
            </a:r>
            <a:br>
              <a:rPr lang="en-US" sz="4800" dirty="0"/>
            </a:br>
            <a:br>
              <a:rPr lang="en-US" sz="4800" dirty="0"/>
            </a:br>
            <a:r>
              <a:rPr lang="en-US" sz="3600" dirty="0"/>
              <a:t>Lecture 3: Approaches to AI</a:t>
            </a:r>
            <a:endParaRPr lang="en-US" sz="4800" dirty="0"/>
          </a:p>
        </p:txBody>
      </p:sp>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4E460705-8B94-4310-9754-EFF5A2BC0F9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765" t="3270" r="34072" b="-3270"/>
          <a:stretch/>
        </p:blipFill>
        <p:spPr bwMode="auto">
          <a:xfrm>
            <a:off x="0" y="-10460"/>
            <a:ext cx="3844636" cy="7109945"/>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156086A-D186-A98C-74C4-257C0A821E83}"/>
              </a:ext>
            </a:extLst>
          </p:cNvPr>
          <p:cNvSpPr txBox="1">
            <a:spLocks/>
          </p:cNvSpPr>
          <p:nvPr/>
        </p:nvSpPr>
        <p:spPr>
          <a:xfrm>
            <a:off x="4334005" y="4672738"/>
            <a:ext cx="7857994" cy="1623285"/>
          </a:xfrm>
          <a:prstGeom prst="rect">
            <a:avLst/>
          </a:prstGeom>
        </p:spPr>
        <p:txBody>
          <a:bodyPr vert="horz" lIns="91440" tIns="45720" rIns="91440" bIns="45720" rtlCol="0">
            <a:noAutofit/>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1"/>
                </a:solidFill>
                <a:latin typeface="+mn-lt"/>
                <a:ea typeface="+mn-ea"/>
                <a:cs typeface="+mn-cs"/>
              </a:defRPr>
            </a:lvl1pPr>
            <a:lvl2pPr marL="4572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sz="1600" b="1" dirty="0">
                <a:solidFill>
                  <a:schemeClr val="tx1">
                    <a:lumMod val="85000"/>
                    <a:lumOff val="15000"/>
                  </a:schemeClr>
                </a:solidFill>
              </a:rPr>
              <a:t>Dr. Martin Prescher</a:t>
            </a:r>
          </a:p>
          <a:p>
            <a:r>
              <a:rPr lang="en-US" sz="1600" b="1" dirty="0">
                <a:solidFill>
                  <a:schemeClr val="tx1">
                    <a:lumMod val="85000"/>
                    <a:lumOff val="15000"/>
                  </a:schemeClr>
                </a:solidFill>
              </a:rPr>
              <a:t>Information technology Program</a:t>
            </a:r>
          </a:p>
          <a:p>
            <a:r>
              <a:rPr lang="en-US" sz="1600" b="1" dirty="0">
                <a:solidFill>
                  <a:schemeClr val="tx1">
                    <a:lumMod val="85000"/>
                    <a:lumOff val="15000"/>
                  </a:schemeClr>
                </a:solidFill>
              </a:rPr>
              <a:t>Viterbi school of engineering</a:t>
            </a:r>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11B6A-C784-0F30-8663-C499D93D0661}"/>
              </a:ext>
            </a:extLst>
          </p:cNvPr>
          <p:cNvSpPr>
            <a:spLocks noGrp="1"/>
          </p:cNvSpPr>
          <p:nvPr>
            <p:ph type="title"/>
          </p:nvPr>
        </p:nvSpPr>
        <p:spPr>
          <a:xfrm>
            <a:off x="1072113" y="286602"/>
            <a:ext cx="10047773" cy="1450757"/>
          </a:xfrm>
        </p:spPr>
        <p:txBody>
          <a:bodyPr/>
          <a:lstStyle/>
          <a:p>
            <a:r>
              <a:rPr lang="en-US" dirty="0"/>
              <a:t>Expert Systems</a:t>
            </a:r>
          </a:p>
        </p:txBody>
      </p:sp>
      <p:sp>
        <p:nvSpPr>
          <p:cNvPr id="3" name="Content Placeholder 2">
            <a:extLst>
              <a:ext uri="{FF2B5EF4-FFF2-40B4-BE49-F238E27FC236}">
                <a16:creationId xmlns:a16="http://schemas.microsoft.com/office/drawing/2014/main" id="{27CEB703-01CA-B84E-2784-A8103577D816}"/>
              </a:ext>
            </a:extLst>
          </p:cNvPr>
          <p:cNvSpPr>
            <a:spLocks noGrp="1"/>
          </p:cNvSpPr>
          <p:nvPr>
            <p:ph sz="half" idx="1"/>
          </p:nvPr>
        </p:nvSpPr>
        <p:spPr>
          <a:xfrm>
            <a:off x="1097280" y="2062843"/>
            <a:ext cx="4639736" cy="3748193"/>
          </a:xfrm>
        </p:spPr>
        <p:txBody>
          <a:bodyPr>
            <a:normAutofit fontScale="92500"/>
          </a:bodyPr>
          <a:lstStyle/>
          <a:p>
            <a:r>
              <a:rPr lang="en-US" dirty="0"/>
              <a:t>Human-like decision making</a:t>
            </a:r>
          </a:p>
          <a:p>
            <a:r>
              <a:rPr lang="en-US" dirty="0"/>
              <a:t>Use reasoning based on</a:t>
            </a:r>
          </a:p>
          <a:p>
            <a:pPr lvl="1"/>
            <a:r>
              <a:rPr lang="en-US" dirty="0"/>
              <a:t>Rules based (rule-based searches)</a:t>
            </a:r>
          </a:p>
          <a:p>
            <a:pPr lvl="1"/>
            <a:r>
              <a:rPr lang="en-US" dirty="0"/>
              <a:t>Inference based (to infer from known facts to deduce new facts)</a:t>
            </a:r>
          </a:p>
          <a:p>
            <a:r>
              <a:rPr lang="en-US" dirty="0"/>
              <a:t>Give the computer any number of rules in a domain</a:t>
            </a:r>
          </a:p>
          <a:p>
            <a:r>
              <a:rPr lang="en-US" dirty="0"/>
              <a:t>Very popular in the 1980s</a:t>
            </a:r>
          </a:p>
          <a:p>
            <a:r>
              <a:rPr lang="en-US" dirty="0"/>
              <a:t>E.g. Tax returns software</a:t>
            </a:r>
          </a:p>
          <a:p>
            <a:endParaRPr lang="en-US" dirty="0"/>
          </a:p>
        </p:txBody>
      </p:sp>
      <p:sp>
        <p:nvSpPr>
          <p:cNvPr id="4" name="Content Placeholder 3">
            <a:extLst>
              <a:ext uri="{FF2B5EF4-FFF2-40B4-BE49-F238E27FC236}">
                <a16:creationId xmlns:a16="http://schemas.microsoft.com/office/drawing/2014/main" id="{8C79C976-3C83-ED53-DE88-0970FA375D4F}"/>
              </a:ext>
            </a:extLst>
          </p:cNvPr>
          <p:cNvSpPr>
            <a:spLocks noGrp="1"/>
          </p:cNvSpPr>
          <p:nvPr>
            <p:ph sz="half" idx="2"/>
          </p:nvPr>
        </p:nvSpPr>
        <p:spPr>
          <a:xfrm>
            <a:off x="6515944" y="2062843"/>
            <a:ext cx="4639736" cy="3748194"/>
          </a:xfrm>
        </p:spPr>
        <p:txBody>
          <a:bodyPr>
            <a:normAutofit fontScale="92500"/>
          </a:bodyPr>
          <a:lstStyle/>
          <a:p>
            <a:r>
              <a:rPr lang="en-US" dirty="0"/>
              <a:t>Divided into two subsystems: </a:t>
            </a:r>
          </a:p>
          <a:p>
            <a:pPr lvl="1"/>
            <a:r>
              <a:rPr lang="en-US" dirty="0"/>
              <a:t>knowledge base that represents facts and rules. </a:t>
            </a:r>
          </a:p>
          <a:p>
            <a:pPr lvl="1"/>
            <a:r>
              <a:rPr lang="en-US" dirty="0"/>
              <a:t>inference engine that applies the rules to the known facts and deduces new facts. </a:t>
            </a:r>
            <a:endParaRPr lang="en-US" b="1" dirty="0"/>
          </a:p>
          <a:p>
            <a:r>
              <a:rPr lang="en-US" b="1" dirty="0"/>
              <a:t>Advantages</a:t>
            </a:r>
            <a:r>
              <a:rPr lang="en-US" dirty="0"/>
              <a:t>:  Decisions made by machine could be scrutinized. Relatively fast decision making.</a:t>
            </a:r>
          </a:p>
          <a:p>
            <a:r>
              <a:rPr lang="en-US" b="1" dirty="0"/>
              <a:t>Drawbacks</a:t>
            </a:r>
            <a:r>
              <a:rPr lang="en-US" dirty="0"/>
              <a:t>: Rules were encoded by human experts.  Could encode human biases. No real understanding of ideas. Not self-learning.</a:t>
            </a:r>
          </a:p>
        </p:txBody>
      </p:sp>
      <p:pic>
        <p:nvPicPr>
          <p:cNvPr id="1026" name="Picture 2" descr="TurboTax May Be Easy to Use, but You Might Qualify to File Taxes for Free |  Teen Vogue">
            <a:extLst>
              <a:ext uri="{FF2B5EF4-FFF2-40B4-BE49-F238E27FC236}">
                <a16:creationId xmlns:a16="http://schemas.microsoft.com/office/drawing/2014/main" id="{3A4495C4-1196-5250-ED95-9C3A856939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6449" y="4624922"/>
            <a:ext cx="2176137" cy="1450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4764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11B6A-C784-0F30-8663-C499D93D0661}"/>
              </a:ext>
            </a:extLst>
          </p:cNvPr>
          <p:cNvSpPr>
            <a:spLocks noGrp="1"/>
          </p:cNvSpPr>
          <p:nvPr>
            <p:ph type="title"/>
          </p:nvPr>
        </p:nvSpPr>
        <p:spPr>
          <a:xfrm>
            <a:off x="1072113" y="286602"/>
            <a:ext cx="10047773" cy="1450757"/>
          </a:xfrm>
        </p:spPr>
        <p:txBody>
          <a:bodyPr/>
          <a:lstStyle/>
          <a:p>
            <a:r>
              <a:rPr lang="en-US" dirty="0"/>
              <a:t>Expert Systems</a:t>
            </a:r>
          </a:p>
        </p:txBody>
      </p:sp>
      <p:sp>
        <p:nvSpPr>
          <p:cNvPr id="8" name="Rectangle 7">
            <a:extLst>
              <a:ext uri="{FF2B5EF4-FFF2-40B4-BE49-F238E27FC236}">
                <a16:creationId xmlns:a16="http://schemas.microsoft.com/office/drawing/2014/main" id="{B3F58E0A-B69B-CDE5-612F-183264CC298A}"/>
              </a:ext>
            </a:extLst>
          </p:cNvPr>
          <p:cNvSpPr/>
          <p:nvPr/>
        </p:nvSpPr>
        <p:spPr>
          <a:xfrm>
            <a:off x="697345" y="2999509"/>
            <a:ext cx="2382981" cy="8589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Study the problem, understand the rules</a:t>
            </a:r>
          </a:p>
        </p:txBody>
      </p:sp>
      <p:sp>
        <p:nvSpPr>
          <p:cNvPr id="9" name="Rectangle 8">
            <a:extLst>
              <a:ext uri="{FF2B5EF4-FFF2-40B4-BE49-F238E27FC236}">
                <a16:creationId xmlns:a16="http://schemas.microsoft.com/office/drawing/2014/main" id="{BA360A27-92FE-8E2B-8AC6-A11481FFC606}"/>
              </a:ext>
            </a:extLst>
          </p:cNvPr>
          <p:cNvSpPr/>
          <p:nvPr/>
        </p:nvSpPr>
        <p:spPr>
          <a:xfrm>
            <a:off x="3897745" y="2999509"/>
            <a:ext cx="2382981" cy="85898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Code the rules</a:t>
            </a:r>
          </a:p>
        </p:txBody>
      </p:sp>
      <p:sp>
        <p:nvSpPr>
          <p:cNvPr id="10" name="Diamond 9">
            <a:extLst>
              <a:ext uri="{FF2B5EF4-FFF2-40B4-BE49-F238E27FC236}">
                <a16:creationId xmlns:a16="http://schemas.microsoft.com/office/drawing/2014/main" id="{89B37DB3-253B-C539-DE6E-095B69525EBA}"/>
              </a:ext>
            </a:extLst>
          </p:cNvPr>
          <p:cNvSpPr/>
          <p:nvPr/>
        </p:nvSpPr>
        <p:spPr>
          <a:xfrm>
            <a:off x="7393708" y="3067050"/>
            <a:ext cx="2189017" cy="723900"/>
          </a:xfrm>
          <a:prstGeom prst="diamond">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Evaluate / Test</a:t>
            </a:r>
          </a:p>
        </p:txBody>
      </p:sp>
      <p:cxnSp>
        <p:nvCxnSpPr>
          <p:cNvPr id="12" name="Straight Arrow Connector 11">
            <a:extLst>
              <a:ext uri="{FF2B5EF4-FFF2-40B4-BE49-F238E27FC236}">
                <a16:creationId xmlns:a16="http://schemas.microsoft.com/office/drawing/2014/main" id="{3B949FB6-85B3-BAF9-CB85-A6669DF3D37B}"/>
              </a:ext>
            </a:extLst>
          </p:cNvPr>
          <p:cNvCxnSpPr>
            <a:stCxn id="8" idx="3"/>
            <a:endCxn id="9" idx="1"/>
          </p:cNvCxnSpPr>
          <p:nvPr/>
        </p:nvCxnSpPr>
        <p:spPr>
          <a:xfrm>
            <a:off x="3080326" y="3429000"/>
            <a:ext cx="8174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A7C83D4-578F-FF53-8238-24170CAC499C}"/>
              </a:ext>
            </a:extLst>
          </p:cNvPr>
          <p:cNvCxnSpPr>
            <a:cxnSpLocks/>
            <a:stCxn id="9" idx="3"/>
            <a:endCxn id="10" idx="1"/>
          </p:cNvCxnSpPr>
          <p:nvPr/>
        </p:nvCxnSpPr>
        <p:spPr>
          <a:xfrm>
            <a:off x="6280726" y="3429000"/>
            <a:ext cx="11129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F588D42D-C6EE-AECB-D0B5-A002EA5AB6AF}"/>
              </a:ext>
            </a:extLst>
          </p:cNvPr>
          <p:cNvSpPr/>
          <p:nvPr/>
        </p:nvSpPr>
        <p:spPr>
          <a:xfrm>
            <a:off x="7296725" y="1178097"/>
            <a:ext cx="2382981" cy="8589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Launch</a:t>
            </a:r>
          </a:p>
        </p:txBody>
      </p:sp>
      <p:cxnSp>
        <p:nvCxnSpPr>
          <p:cNvPr id="20" name="Straight Arrow Connector 19">
            <a:extLst>
              <a:ext uri="{FF2B5EF4-FFF2-40B4-BE49-F238E27FC236}">
                <a16:creationId xmlns:a16="http://schemas.microsoft.com/office/drawing/2014/main" id="{F8121A89-34E5-042D-8516-0463A7716C07}"/>
              </a:ext>
            </a:extLst>
          </p:cNvPr>
          <p:cNvCxnSpPr>
            <a:cxnSpLocks/>
            <a:stCxn id="10" idx="0"/>
            <a:endCxn id="18" idx="2"/>
          </p:cNvCxnSpPr>
          <p:nvPr/>
        </p:nvCxnSpPr>
        <p:spPr>
          <a:xfrm flipH="1" flipV="1">
            <a:off x="8488216" y="2037079"/>
            <a:ext cx="1" cy="1029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B35F7F35-593A-844F-90C9-94A63CB882E3}"/>
              </a:ext>
            </a:extLst>
          </p:cNvPr>
          <p:cNvSpPr/>
          <p:nvPr/>
        </p:nvSpPr>
        <p:spPr>
          <a:xfrm>
            <a:off x="3897745" y="4710452"/>
            <a:ext cx="2382981" cy="8589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Analyze what broke</a:t>
            </a:r>
          </a:p>
        </p:txBody>
      </p:sp>
      <p:cxnSp>
        <p:nvCxnSpPr>
          <p:cNvPr id="27" name="Connector: Elbow 26">
            <a:extLst>
              <a:ext uri="{FF2B5EF4-FFF2-40B4-BE49-F238E27FC236}">
                <a16:creationId xmlns:a16="http://schemas.microsoft.com/office/drawing/2014/main" id="{4294712A-804B-243A-5A9C-7C86DC5B6C79}"/>
              </a:ext>
            </a:extLst>
          </p:cNvPr>
          <p:cNvCxnSpPr>
            <a:stCxn id="21" idx="1"/>
            <a:endCxn id="8" idx="2"/>
          </p:cNvCxnSpPr>
          <p:nvPr/>
        </p:nvCxnSpPr>
        <p:spPr>
          <a:xfrm rot="10800000">
            <a:off x="1888837" y="3858491"/>
            <a:ext cx="2008909" cy="128145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8724D84-68DC-41DD-6F9C-2BEA06E533A3}"/>
              </a:ext>
            </a:extLst>
          </p:cNvPr>
          <p:cNvCxnSpPr>
            <a:stCxn id="10" idx="2"/>
            <a:endCxn id="21" idx="3"/>
          </p:cNvCxnSpPr>
          <p:nvPr/>
        </p:nvCxnSpPr>
        <p:spPr>
          <a:xfrm rot="5400000">
            <a:off x="6709976" y="3361701"/>
            <a:ext cx="1348993" cy="220749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8F2FCA6-5671-D562-01C4-FDF735057EAA}"/>
              </a:ext>
            </a:extLst>
          </p:cNvPr>
          <p:cNvSpPr txBox="1"/>
          <p:nvPr/>
        </p:nvSpPr>
        <p:spPr>
          <a:xfrm>
            <a:off x="8594436" y="2380673"/>
            <a:ext cx="1154544" cy="369332"/>
          </a:xfrm>
          <a:prstGeom prst="rect">
            <a:avLst/>
          </a:prstGeom>
          <a:noFill/>
        </p:spPr>
        <p:txBody>
          <a:bodyPr wrap="square" rtlCol="0">
            <a:spAutoFit/>
          </a:bodyPr>
          <a:lstStyle/>
          <a:p>
            <a:r>
              <a:rPr lang="en-US" dirty="0"/>
              <a:t>Success</a:t>
            </a:r>
          </a:p>
        </p:txBody>
      </p:sp>
      <p:sp>
        <p:nvSpPr>
          <p:cNvPr id="31" name="TextBox 30">
            <a:extLst>
              <a:ext uri="{FF2B5EF4-FFF2-40B4-BE49-F238E27FC236}">
                <a16:creationId xmlns:a16="http://schemas.microsoft.com/office/drawing/2014/main" id="{17F54593-BCD6-AFA5-859E-05DF0B303A4D}"/>
              </a:ext>
            </a:extLst>
          </p:cNvPr>
          <p:cNvSpPr txBox="1"/>
          <p:nvPr/>
        </p:nvSpPr>
        <p:spPr>
          <a:xfrm>
            <a:off x="8594436" y="4199035"/>
            <a:ext cx="1154544" cy="369332"/>
          </a:xfrm>
          <a:prstGeom prst="rect">
            <a:avLst/>
          </a:prstGeom>
          <a:noFill/>
        </p:spPr>
        <p:txBody>
          <a:bodyPr wrap="square" rtlCol="0">
            <a:spAutoFit/>
          </a:bodyPr>
          <a:lstStyle/>
          <a:p>
            <a:r>
              <a:rPr lang="en-US" dirty="0"/>
              <a:t>Failure</a:t>
            </a:r>
          </a:p>
        </p:txBody>
      </p:sp>
      <p:sp>
        <p:nvSpPr>
          <p:cNvPr id="32" name="Rectangle 31">
            <a:extLst>
              <a:ext uri="{FF2B5EF4-FFF2-40B4-BE49-F238E27FC236}">
                <a16:creationId xmlns:a16="http://schemas.microsoft.com/office/drawing/2014/main" id="{2C4180FB-E9AD-F0DD-FAF1-6DC21AFCA83F}"/>
              </a:ext>
            </a:extLst>
          </p:cNvPr>
          <p:cNvSpPr/>
          <p:nvPr/>
        </p:nvSpPr>
        <p:spPr>
          <a:xfrm>
            <a:off x="10635669" y="3032991"/>
            <a:ext cx="1154546" cy="79201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cxnSp>
        <p:nvCxnSpPr>
          <p:cNvPr id="34" name="Straight Arrow Connector 33">
            <a:extLst>
              <a:ext uri="{FF2B5EF4-FFF2-40B4-BE49-F238E27FC236}">
                <a16:creationId xmlns:a16="http://schemas.microsoft.com/office/drawing/2014/main" id="{82DE2A9C-B4DC-D66C-AEDD-918B2D6580B7}"/>
              </a:ext>
            </a:extLst>
          </p:cNvPr>
          <p:cNvCxnSpPr>
            <a:stCxn id="32" idx="1"/>
            <a:endCxn id="10" idx="3"/>
          </p:cNvCxnSpPr>
          <p:nvPr/>
        </p:nvCxnSpPr>
        <p:spPr>
          <a:xfrm flipH="1">
            <a:off x="9582725" y="3429000"/>
            <a:ext cx="10529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239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59CE9-CD8F-03ED-D870-9CEE6CEC2A73}"/>
              </a:ext>
            </a:extLst>
          </p:cNvPr>
          <p:cNvSpPr>
            <a:spLocks noGrp="1"/>
          </p:cNvSpPr>
          <p:nvPr>
            <p:ph type="title"/>
          </p:nvPr>
        </p:nvSpPr>
        <p:spPr>
          <a:xfrm>
            <a:off x="1066800" y="286603"/>
            <a:ext cx="10058400" cy="1450757"/>
          </a:xfrm>
        </p:spPr>
        <p:txBody>
          <a:bodyPr/>
          <a:lstStyle/>
          <a:p>
            <a:r>
              <a:rPr lang="en-US" dirty="0"/>
              <a:t>Symbolic AI</a:t>
            </a:r>
          </a:p>
        </p:txBody>
      </p:sp>
      <p:sp>
        <p:nvSpPr>
          <p:cNvPr id="3" name="Content Placeholder 2">
            <a:extLst>
              <a:ext uri="{FF2B5EF4-FFF2-40B4-BE49-F238E27FC236}">
                <a16:creationId xmlns:a16="http://schemas.microsoft.com/office/drawing/2014/main" id="{2656A807-E932-3707-2136-F5FDD19C54D3}"/>
              </a:ext>
            </a:extLst>
          </p:cNvPr>
          <p:cNvSpPr>
            <a:spLocks noGrp="1"/>
          </p:cNvSpPr>
          <p:nvPr>
            <p:ph sz="half" idx="1"/>
          </p:nvPr>
        </p:nvSpPr>
        <p:spPr/>
        <p:txBody>
          <a:bodyPr/>
          <a:lstStyle/>
          <a:p>
            <a:r>
              <a:rPr lang="en-US" dirty="0"/>
              <a:t>Symbolic representation of problems and knowledge</a:t>
            </a:r>
          </a:p>
          <a:p>
            <a:r>
              <a:rPr lang="en-US" dirty="0"/>
              <a:t>It is based on the notion that the brain understand the world by forming a symbolic representation of its surroundings.</a:t>
            </a:r>
          </a:p>
          <a:p>
            <a:r>
              <a:rPr lang="en-US" dirty="0"/>
              <a:t>Symbols are abstractions of real-world objects, ideas, concepts, rules.</a:t>
            </a:r>
          </a:p>
          <a:p>
            <a:r>
              <a:rPr lang="en-US" dirty="0"/>
              <a:t>Uses symbols rather than data to represent the world.</a:t>
            </a:r>
          </a:p>
          <a:p>
            <a:endParaRPr lang="en-US" dirty="0"/>
          </a:p>
          <a:p>
            <a:endParaRPr lang="en-US" dirty="0"/>
          </a:p>
        </p:txBody>
      </p:sp>
      <p:sp>
        <p:nvSpPr>
          <p:cNvPr id="4" name="Content Placeholder 3">
            <a:extLst>
              <a:ext uri="{FF2B5EF4-FFF2-40B4-BE49-F238E27FC236}">
                <a16:creationId xmlns:a16="http://schemas.microsoft.com/office/drawing/2014/main" id="{1D9FC4BA-547C-585A-09E3-E0EAC6800935}"/>
              </a:ext>
            </a:extLst>
          </p:cNvPr>
          <p:cNvSpPr>
            <a:spLocks noGrp="1"/>
          </p:cNvSpPr>
          <p:nvPr>
            <p:ph sz="half" idx="2"/>
          </p:nvPr>
        </p:nvSpPr>
        <p:spPr/>
        <p:txBody>
          <a:bodyPr/>
          <a:lstStyle/>
          <a:p>
            <a:r>
              <a:rPr lang="en-US" dirty="0"/>
              <a:t>Symbols are used to represent knowledge (facts), then inference is used to reason.</a:t>
            </a:r>
          </a:p>
        </p:txBody>
      </p:sp>
      <p:pic>
        <p:nvPicPr>
          <p:cNvPr id="1026" name="Picture 2" descr="[47+] Mathematica Wallpaper on WallpaperSafari">
            <a:extLst>
              <a:ext uri="{FF2B5EF4-FFF2-40B4-BE49-F238E27FC236}">
                <a16:creationId xmlns:a16="http://schemas.microsoft.com/office/drawing/2014/main" id="{36B24A2E-C085-1F31-0E8D-707A4EE980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6252" y="2989943"/>
            <a:ext cx="4786489" cy="2692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3E47A83-2188-907D-3D30-97181C5E907A}"/>
              </a:ext>
            </a:extLst>
          </p:cNvPr>
          <p:cNvSpPr txBox="1"/>
          <p:nvPr/>
        </p:nvSpPr>
        <p:spPr>
          <a:xfrm>
            <a:off x="9189969" y="5685470"/>
            <a:ext cx="2353080" cy="276999"/>
          </a:xfrm>
          <a:prstGeom prst="rect">
            <a:avLst/>
          </a:prstGeom>
          <a:noFill/>
        </p:spPr>
        <p:txBody>
          <a:bodyPr wrap="none" rtlCol="0">
            <a:spAutoFit/>
          </a:bodyPr>
          <a:lstStyle/>
          <a:p>
            <a:pPr algn="r"/>
            <a:r>
              <a:rPr lang="en-US" sz="1200" dirty="0"/>
              <a:t>Wolfram Research - Mathematica</a:t>
            </a:r>
          </a:p>
        </p:txBody>
      </p:sp>
    </p:spTree>
    <p:extLst>
      <p:ext uri="{BB962C8B-B14F-4D97-AF65-F5344CB8AC3E}">
        <p14:creationId xmlns:p14="http://schemas.microsoft.com/office/powerpoint/2010/main" val="2809423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D59EC181-410F-4111-801D-BEE3B0A28F7F}"/>
              </a:ext>
            </a:extLst>
          </p:cNvPr>
          <p:cNvGraphicFramePr/>
          <p:nvPr/>
        </p:nvGraphicFramePr>
        <p:xfrm>
          <a:off x="581523" y="109003"/>
          <a:ext cx="10660742" cy="60188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ctangle 1">
            <a:extLst>
              <a:ext uri="{FF2B5EF4-FFF2-40B4-BE49-F238E27FC236}">
                <a16:creationId xmlns:a16="http://schemas.microsoft.com/office/drawing/2014/main" id="{9AE53FB3-9971-6619-9F5D-052CD0903B50}"/>
              </a:ext>
            </a:extLst>
          </p:cNvPr>
          <p:cNvSpPr/>
          <p:nvPr/>
        </p:nvSpPr>
        <p:spPr>
          <a:xfrm>
            <a:off x="127221" y="5782966"/>
            <a:ext cx="2473243" cy="548640"/>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Not exhaustive!</a:t>
            </a:r>
          </a:p>
        </p:txBody>
      </p:sp>
      <p:sp>
        <p:nvSpPr>
          <p:cNvPr id="9" name="TextBox 8">
            <a:extLst>
              <a:ext uri="{FF2B5EF4-FFF2-40B4-BE49-F238E27FC236}">
                <a16:creationId xmlns:a16="http://schemas.microsoft.com/office/drawing/2014/main" id="{EE8155A4-AC68-7F6B-1DBD-5F51A164E077}"/>
              </a:ext>
            </a:extLst>
          </p:cNvPr>
          <p:cNvSpPr txBox="1"/>
          <p:nvPr/>
        </p:nvSpPr>
        <p:spPr>
          <a:xfrm>
            <a:off x="5622214" y="1412581"/>
            <a:ext cx="1099741" cy="461665"/>
          </a:xfrm>
          <a:prstGeom prst="rect">
            <a:avLst/>
          </a:prstGeom>
          <a:noFill/>
        </p:spPr>
        <p:txBody>
          <a:bodyPr wrap="square" rtlCol="0">
            <a:spAutoFit/>
          </a:bodyPr>
          <a:lstStyle/>
          <a:p>
            <a:r>
              <a:rPr lang="en-US" sz="800" dirty="0"/>
              <a:t>These search techniques are goal oriented</a:t>
            </a:r>
          </a:p>
        </p:txBody>
      </p:sp>
      <p:sp>
        <p:nvSpPr>
          <p:cNvPr id="4" name="TextBox 3">
            <a:extLst>
              <a:ext uri="{FF2B5EF4-FFF2-40B4-BE49-F238E27FC236}">
                <a16:creationId xmlns:a16="http://schemas.microsoft.com/office/drawing/2014/main" id="{7E86E60B-5FAF-BDF4-0EBF-34D38C6C003C}"/>
              </a:ext>
            </a:extLst>
          </p:cNvPr>
          <p:cNvSpPr txBox="1"/>
          <p:nvPr/>
        </p:nvSpPr>
        <p:spPr>
          <a:xfrm>
            <a:off x="3393801" y="1412580"/>
            <a:ext cx="1498472" cy="461665"/>
          </a:xfrm>
          <a:prstGeom prst="rect">
            <a:avLst/>
          </a:prstGeom>
          <a:noFill/>
        </p:spPr>
        <p:txBody>
          <a:bodyPr wrap="square" rtlCol="0">
            <a:spAutoFit/>
          </a:bodyPr>
          <a:lstStyle>
            <a:defPPr>
              <a:defRPr lang="en-US"/>
            </a:defPPr>
            <a:lvl1pPr>
              <a:defRPr sz="800"/>
            </a:lvl1pPr>
          </a:lstStyle>
          <a:p>
            <a:r>
              <a:rPr lang="en-US" dirty="0"/>
              <a:t>These search techniques do not follow any higher-level goals</a:t>
            </a:r>
          </a:p>
        </p:txBody>
      </p:sp>
      <p:sp>
        <p:nvSpPr>
          <p:cNvPr id="10" name="TextBox 9">
            <a:extLst>
              <a:ext uri="{FF2B5EF4-FFF2-40B4-BE49-F238E27FC236}">
                <a16:creationId xmlns:a16="http://schemas.microsoft.com/office/drawing/2014/main" id="{C3F5B1D5-8B05-BFAE-28DD-076836B08083}"/>
              </a:ext>
            </a:extLst>
          </p:cNvPr>
          <p:cNvSpPr txBox="1"/>
          <p:nvPr/>
        </p:nvSpPr>
        <p:spPr>
          <a:xfrm>
            <a:off x="4254246" y="4095330"/>
            <a:ext cx="1498472" cy="707886"/>
          </a:xfrm>
          <a:prstGeom prst="rect">
            <a:avLst/>
          </a:prstGeom>
          <a:noFill/>
        </p:spPr>
        <p:txBody>
          <a:bodyPr wrap="square" rtlCol="0">
            <a:spAutoFit/>
          </a:bodyPr>
          <a:lstStyle>
            <a:defPPr>
              <a:defRPr lang="en-US"/>
            </a:defPPr>
            <a:lvl1pPr>
              <a:defRPr sz="800"/>
            </a:lvl1pPr>
          </a:lstStyle>
          <a:p>
            <a:r>
              <a:rPr lang="en-US" dirty="0"/>
              <a:t>These search techniques start with a possible solution (population), and find different ones by ‘mutating’ population parameters</a:t>
            </a:r>
          </a:p>
        </p:txBody>
      </p:sp>
      <p:sp>
        <p:nvSpPr>
          <p:cNvPr id="12" name="TextBox 11">
            <a:extLst>
              <a:ext uri="{FF2B5EF4-FFF2-40B4-BE49-F238E27FC236}">
                <a16:creationId xmlns:a16="http://schemas.microsoft.com/office/drawing/2014/main" id="{19CEE3DD-38D7-84B5-058A-FADDBBCDF187}"/>
              </a:ext>
            </a:extLst>
          </p:cNvPr>
          <p:cNvSpPr txBox="1"/>
          <p:nvPr/>
        </p:nvSpPr>
        <p:spPr>
          <a:xfrm>
            <a:off x="4892273" y="2711301"/>
            <a:ext cx="900946" cy="707886"/>
          </a:xfrm>
          <a:prstGeom prst="rect">
            <a:avLst/>
          </a:prstGeom>
          <a:noFill/>
        </p:spPr>
        <p:txBody>
          <a:bodyPr wrap="square" rtlCol="0">
            <a:spAutoFit/>
          </a:bodyPr>
          <a:lstStyle>
            <a:defPPr>
              <a:defRPr lang="en-US"/>
            </a:defPPr>
            <a:lvl1pPr>
              <a:defRPr sz="800"/>
            </a:lvl1pPr>
          </a:lstStyle>
          <a:p>
            <a:r>
              <a:rPr lang="en-US" dirty="0"/>
              <a:t>These search techniques start with a ‘state’ and iteratively try to improve it</a:t>
            </a:r>
          </a:p>
        </p:txBody>
      </p:sp>
      <p:cxnSp>
        <p:nvCxnSpPr>
          <p:cNvPr id="14" name="Straight Arrow Connector 13">
            <a:extLst>
              <a:ext uri="{FF2B5EF4-FFF2-40B4-BE49-F238E27FC236}">
                <a16:creationId xmlns:a16="http://schemas.microsoft.com/office/drawing/2014/main" id="{54F7A0B6-B58C-DB0A-8796-3C16586061D7}"/>
              </a:ext>
            </a:extLst>
          </p:cNvPr>
          <p:cNvCxnSpPr>
            <a:cxnSpLocks/>
          </p:cNvCxnSpPr>
          <p:nvPr/>
        </p:nvCxnSpPr>
        <p:spPr>
          <a:xfrm flipV="1">
            <a:off x="5503539" y="2447055"/>
            <a:ext cx="357542" cy="264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4DB3F96-705A-A525-DF77-D84268E6DD6E}"/>
              </a:ext>
            </a:extLst>
          </p:cNvPr>
          <p:cNvCxnSpPr>
            <a:cxnSpLocks/>
          </p:cNvCxnSpPr>
          <p:nvPr/>
        </p:nvCxnSpPr>
        <p:spPr>
          <a:xfrm flipV="1">
            <a:off x="5185328" y="3431949"/>
            <a:ext cx="712230" cy="7147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E505BAA-A337-92E4-2723-4F31FCA32C07}"/>
              </a:ext>
            </a:extLst>
          </p:cNvPr>
          <p:cNvCxnSpPr>
            <a:cxnSpLocks/>
          </p:cNvCxnSpPr>
          <p:nvPr/>
        </p:nvCxnSpPr>
        <p:spPr>
          <a:xfrm flipV="1">
            <a:off x="5111719" y="4665670"/>
            <a:ext cx="918861" cy="327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EC274F5-7B2E-7495-6F8C-8D20AC6157A1}"/>
              </a:ext>
            </a:extLst>
          </p:cNvPr>
          <p:cNvSpPr txBox="1"/>
          <p:nvPr/>
        </p:nvSpPr>
        <p:spPr>
          <a:xfrm>
            <a:off x="4247601" y="4976890"/>
            <a:ext cx="1498472" cy="461665"/>
          </a:xfrm>
          <a:prstGeom prst="rect">
            <a:avLst/>
          </a:prstGeom>
          <a:noFill/>
        </p:spPr>
        <p:txBody>
          <a:bodyPr wrap="square" rtlCol="0">
            <a:spAutoFit/>
          </a:bodyPr>
          <a:lstStyle>
            <a:defPPr>
              <a:defRPr lang="en-US"/>
            </a:defPPr>
            <a:lvl1pPr>
              <a:defRPr sz="800"/>
            </a:lvl1pPr>
          </a:lstStyle>
          <a:p>
            <a:r>
              <a:rPr lang="en-US" dirty="0"/>
              <a:t>In continuous spaces this is the famous gradient descent algorithm (we will use it!)</a:t>
            </a:r>
          </a:p>
        </p:txBody>
      </p:sp>
      <p:sp>
        <p:nvSpPr>
          <p:cNvPr id="21" name="TextBox 20">
            <a:extLst>
              <a:ext uri="{FF2B5EF4-FFF2-40B4-BE49-F238E27FC236}">
                <a16:creationId xmlns:a16="http://schemas.microsoft.com/office/drawing/2014/main" id="{675E4559-9EE7-72A3-ED7B-D5F75864FA28}"/>
              </a:ext>
            </a:extLst>
          </p:cNvPr>
          <p:cNvSpPr txBox="1"/>
          <p:nvPr/>
        </p:nvSpPr>
        <p:spPr>
          <a:xfrm>
            <a:off x="6206079" y="808549"/>
            <a:ext cx="1498472" cy="461665"/>
          </a:xfrm>
          <a:prstGeom prst="rect">
            <a:avLst/>
          </a:prstGeom>
          <a:noFill/>
        </p:spPr>
        <p:txBody>
          <a:bodyPr wrap="square" rtlCol="0">
            <a:spAutoFit/>
          </a:bodyPr>
          <a:lstStyle>
            <a:defPPr>
              <a:defRPr lang="en-US"/>
            </a:defPPr>
            <a:lvl1pPr>
              <a:defRPr sz="800"/>
            </a:lvl1pPr>
          </a:lstStyle>
          <a:p>
            <a:r>
              <a:rPr lang="en-US" dirty="0"/>
              <a:t>For these algorithms you don’t have to supply a heuristics function</a:t>
            </a:r>
          </a:p>
        </p:txBody>
      </p:sp>
      <p:cxnSp>
        <p:nvCxnSpPr>
          <p:cNvPr id="22" name="Straight Arrow Connector 21">
            <a:extLst>
              <a:ext uri="{FF2B5EF4-FFF2-40B4-BE49-F238E27FC236}">
                <a16:creationId xmlns:a16="http://schemas.microsoft.com/office/drawing/2014/main" id="{CAA147C6-D5E8-3164-3F4F-C5127AC1176E}"/>
              </a:ext>
            </a:extLst>
          </p:cNvPr>
          <p:cNvCxnSpPr>
            <a:cxnSpLocks/>
          </p:cNvCxnSpPr>
          <p:nvPr/>
        </p:nvCxnSpPr>
        <p:spPr>
          <a:xfrm>
            <a:off x="7199227" y="1124043"/>
            <a:ext cx="0" cy="273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60DF835-A9D4-DE3D-ED60-256A86BA2FFB}"/>
              </a:ext>
            </a:extLst>
          </p:cNvPr>
          <p:cNvSpPr txBox="1"/>
          <p:nvPr/>
        </p:nvSpPr>
        <p:spPr>
          <a:xfrm>
            <a:off x="3764176" y="2459173"/>
            <a:ext cx="966850" cy="1446550"/>
          </a:xfrm>
          <a:prstGeom prst="rect">
            <a:avLst/>
          </a:prstGeom>
          <a:noFill/>
        </p:spPr>
        <p:txBody>
          <a:bodyPr wrap="square" rtlCol="0">
            <a:spAutoFit/>
          </a:bodyPr>
          <a:lstStyle>
            <a:defPPr>
              <a:defRPr lang="en-US"/>
            </a:defPPr>
            <a:lvl1pPr>
              <a:defRPr sz="800"/>
            </a:lvl1pPr>
          </a:lstStyle>
          <a:p>
            <a:r>
              <a:rPr lang="en-US" dirty="0"/>
              <a:t>Very popular, it finds the next node by minimizing a function</a:t>
            </a:r>
            <a:r>
              <a:rPr lang="en-US" i="1" dirty="0"/>
              <a:t> f=</a:t>
            </a:r>
            <a:r>
              <a:rPr lang="en-US" i="1" dirty="0" err="1"/>
              <a:t>g+h</a:t>
            </a:r>
            <a:r>
              <a:rPr lang="en-US" i="1" dirty="0"/>
              <a:t> </a:t>
            </a:r>
            <a:r>
              <a:rPr lang="en-US" dirty="0"/>
              <a:t>with g being the cost to the next node and h being the estimated cost to get to the final goal</a:t>
            </a:r>
          </a:p>
        </p:txBody>
      </p:sp>
      <p:sp>
        <p:nvSpPr>
          <p:cNvPr id="29" name="Rectangle 28">
            <a:extLst>
              <a:ext uri="{FF2B5EF4-FFF2-40B4-BE49-F238E27FC236}">
                <a16:creationId xmlns:a16="http://schemas.microsoft.com/office/drawing/2014/main" id="{1E340574-1F47-079D-BC93-1AED73B8053F}"/>
              </a:ext>
            </a:extLst>
          </p:cNvPr>
          <p:cNvSpPr/>
          <p:nvPr/>
        </p:nvSpPr>
        <p:spPr>
          <a:xfrm>
            <a:off x="7715103" y="726528"/>
            <a:ext cx="3659141" cy="56134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7297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05BBF-ECD0-DCA3-9121-E565E620D046}"/>
              </a:ext>
            </a:extLst>
          </p:cNvPr>
          <p:cNvSpPr>
            <a:spLocks noGrp="1"/>
          </p:cNvSpPr>
          <p:nvPr>
            <p:ph type="title"/>
          </p:nvPr>
        </p:nvSpPr>
        <p:spPr>
          <a:xfrm>
            <a:off x="1066800" y="263529"/>
            <a:ext cx="10058400" cy="1450757"/>
          </a:xfrm>
        </p:spPr>
        <p:txBody>
          <a:bodyPr/>
          <a:lstStyle/>
          <a:p>
            <a:r>
              <a:rPr lang="en-US" dirty="0"/>
              <a:t>Search</a:t>
            </a:r>
          </a:p>
        </p:txBody>
      </p:sp>
      <p:sp>
        <p:nvSpPr>
          <p:cNvPr id="3" name="Content Placeholder 2">
            <a:extLst>
              <a:ext uri="{FF2B5EF4-FFF2-40B4-BE49-F238E27FC236}">
                <a16:creationId xmlns:a16="http://schemas.microsoft.com/office/drawing/2014/main" id="{962FB562-4C13-09EE-36F9-B45C7DA079AA}"/>
              </a:ext>
            </a:extLst>
          </p:cNvPr>
          <p:cNvSpPr>
            <a:spLocks noGrp="1"/>
          </p:cNvSpPr>
          <p:nvPr>
            <p:ph idx="1"/>
          </p:nvPr>
        </p:nvSpPr>
        <p:spPr/>
        <p:txBody>
          <a:bodyPr/>
          <a:lstStyle/>
          <a:p>
            <a:r>
              <a:rPr lang="en-US" dirty="0"/>
              <a:t>Be able to find answers, make decisions or take a course of action</a:t>
            </a:r>
          </a:p>
          <a:p>
            <a:r>
              <a:rPr lang="en-US" dirty="0"/>
              <a:t>Finding the ‘right’ answer depends on what we mean by </a:t>
            </a:r>
            <a:r>
              <a:rPr lang="en-US" i="1" dirty="0"/>
              <a:t>right</a:t>
            </a:r>
            <a:r>
              <a:rPr lang="en-US" dirty="0"/>
              <a:t> or getting close enough.</a:t>
            </a:r>
          </a:p>
          <a:p>
            <a:r>
              <a:rPr lang="en-US" dirty="0"/>
              <a:t>Searches could stop when we get close enough, or keep looking and compare candidate answers to find the best.</a:t>
            </a:r>
          </a:p>
          <a:p>
            <a:endParaRPr lang="en-US" dirty="0"/>
          </a:p>
        </p:txBody>
      </p:sp>
    </p:spTree>
    <p:extLst>
      <p:ext uri="{BB962C8B-B14F-4D97-AF65-F5344CB8AC3E}">
        <p14:creationId xmlns:p14="http://schemas.microsoft.com/office/powerpoint/2010/main" val="37314943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664C12-4594-ED5F-2F43-51A5374BFEA1}"/>
              </a:ext>
            </a:extLst>
          </p:cNvPr>
          <p:cNvSpPr>
            <a:spLocks noGrp="1"/>
          </p:cNvSpPr>
          <p:nvPr>
            <p:ph type="title"/>
          </p:nvPr>
        </p:nvSpPr>
        <p:spPr/>
        <p:txBody>
          <a:bodyPr>
            <a:normAutofit fontScale="90000"/>
          </a:bodyPr>
          <a:lstStyle/>
          <a:p>
            <a:r>
              <a:rPr lang="en-US" dirty="0"/>
              <a:t>Example Search</a:t>
            </a:r>
          </a:p>
        </p:txBody>
      </p:sp>
      <p:sp>
        <p:nvSpPr>
          <p:cNvPr id="7" name="Text Placeholder 6">
            <a:extLst>
              <a:ext uri="{FF2B5EF4-FFF2-40B4-BE49-F238E27FC236}">
                <a16:creationId xmlns:a16="http://schemas.microsoft.com/office/drawing/2014/main" id="{19A76DA6-6E38-BAEE-4B6D-6886F706305A}"/>
              </a:ext>
            </a:extLst>
          </p:cNvPr>
          <p:cNvSpPr>
            <a:spLocks noGrp="1"/>
          </p:cNvSpPr>
          <p:nvPr>
            <p:ph type="body" sz="quarter" idx="10"/>
          </p:nvPr>
        </p:nvSpPr>
        <p:spPr>
          <a:xfrm>
            <a:off x="893788" y="1620000"/>
            <a:ext cx="5326613" cy="4716000"/>
          </a:xfrm>
        </p:spPr>
        <p:txBody>
          <a:bodyPr>
            <a:normAutofit lnSpcReduction="10000"/>
          </a:bodyPr>
          <a:lstStyle/>
          <a:p>
            <a:r>
              <a:rPr lang="en-US" b="1" dirty="0"/>
              <a:t>Linear Search</a:t>
            </a:r>
          </a:p>
          <a:p>
            <a:r>
              <a:rPr lang="en-US" dirty="0"/>
              <a:t>Input: list list[] of size n; target t</a:t>
            </a:r>
          </a:p>
          <a:p>
            <a:r>
              <a:rPr lang="en-US" sz="1600" dirty="0"/>
              <a:t>function int </a:t>
            </a:r>
            <a:r>
              <a:rPr lang="en-US" sz="1600" dirty="0" err="1"/>
              <a:t>find_target_in_list</a:t>
            </a:r>
            <a:r>
              <a:rPr lang="en-US" sz="1600" dirty="0"/>
              <a:t>(array list[], int t) </a:t>
            </a:r>
          </a:p>
          <a:p>
            <a:r>
              <a:rPr lang="en-US" sz="1600" i="1" dirty="0"/>
              <a:t>{</a:t>
            </a:r>
          </a:p>
          <a:p>
            <a:r>
              <a:rPr lang="en-US" sz="1600" i="1" dirty="0"/>
              <a:t>for </a:t>
            </a:r>
            <a:r>
              <a:rPr lang="en-US" sz="1600" i="1" dirty="0" err="1"/>
              <a:t>i</a:t>
            </a:r>
            <a:r>
              <a:rPr lang="en-US" sz="1600" i="1" dirty="0"/>
              <a:t> = 0 to n - 1 do</a:t>
            </a:r>
          </a:p>
          <a:p>
            <a:pPr marL="201168" lvl="1" indent="0">
              <a:buNone/>
            </a:pPr>
            <a:r>
              <a:rPr lang="en-US" sz="1600" i="1" dirty="0"/>
              <a:t>     if list[</a:t>
            </a:r>
            <a:r>
              <a:rPr lang="en-US" sz="1600" i="1" dirty="0" err="1"/>
              <a:t>i</a:t>
            </a:r>
            <a:r>
              <a:rPr lang="en-US" sz="1600" i="1" dirty="0"/>
              <a:t>] == x then</a:t>
            </a:r>
          </a:p>
          <a:p>
            <a:pPr marL="201168" lvl="1" indent="0">
              <a:buNone/>
            </a:pPr>
            <a:r>
              <a:rPr lang="en-US" sz="1600" i="1" dirty="0"/>
              <a:t>               return i</a:t>
            </a:r>
          </a:p>
          <a:p>
            <a:pPr marL="201168" lvl="1" indent="0">
              <a:buNone/>
            </a:pPr>
            <a:r>
              <a:rPr lang="en-US" sz="1600" i="1" dirty="0"/>
              <a:t>     end if</a:t>
            </a:r>
          </a:p>
          <a:p>
            <a:pPr marL="201168" lvl="1" indent="0">
              <a:buNone/>
            </a:pPr>
            <a:r>
              <a:rPr lang="en-US" sz="1600" i="1" dirty="0"/>
              <a:t>     </a:t>
            </a:r>
            <a:r>
              <a:rPr lang="en-US" sz="1600" i="1" dirty="0" err="1"/>
              <a:t>i</a:t>
            </a:r>
            <a:r>
              <a:rPr lang="en-US" sz="1600" i="1" dirty="0"/>
              <a:t>=i+1</a:t>
            </a:r>
          </a:p>
          <a:p>
            <a:pPr marL="200025" lvl="1" indent="-88900">
              <a:buNone/>
            </a:pPr>
            <a:r>
              <a:rPr lang="en-US" sz="1600" i="1" dirty="0"/>
              <a:t>end for</a:t>
            </a:r>
          </a:p>
          <a:p>
            <a:pPr marL="200025" lvl="1" indent="-88900">
              <a:buNone/>
            </a:pPr>
            <a:r>
              <a:rPr lang="en-US" sz="1600" i="1" dirty="0"/>
              <a:t>if </a:t>
            </a:r>
            <a:r>
              <a:rPr lang="en-US" sz="1600" i="1" dirty="0" err="1"/>
              <a:t>i</a:t>
            </a:r>
            <a:r>
              <a:rPr lang="en-US" sz="1600" i="1" dirty="0"/>
              <a:t> == n then</a:t>
            </a:r>
          </a:p>
          <a:p>
            <a:pPr marL="201168" lvl="1" indent="0">
              <a:buNone/>
            </a:pPr>
            <a:r>
              <a:rPr lang="en-US" sz="1600" i="1" dirty="0"/>
              <a:t>     return -1</a:t>
            </a:r>
          </a:p>
          <a:p>
            <a:pPr marL="201168" lvl="1" indent="0">
              <a:buNone/>
            </a:pPr>
            <a:r>
              <a:rPr lang="en-US" sz="1600" i="1" dirty="0"/>
              <a:t>}</a:t>
            </a:r>
          </a:p>
        </p:txBody>
      </p:sp>
      <p:sp>
        <p:nvSpPr>
          <p:cNvPr id="9" name="Text Placeholder 8">
            <a:extLst>
              <a:ext uri="{FF2B5EF4-FFF2-40B4-BE49-F238E27FC236}">
                <a16:creationId xmlns:a16="http://schemas.microsoft.com/office/drawing/2014/main" id="{E8935ED9-E804-BF55-259C-9BE6E3CFFE10}"/>
              </a:ext>
            </a:extLst>
          </p:cNvPr>
          <p:cNvSpPr>
            <a:spLocks noGrp="1"/>
          </p:cNvSpPr>
          <p:nvPr>
            <p:ph type="body" sz="quarter" idx="11"/>
          </p:nvPr>
        </p:nvSpPr>
        <p:spPr/>
        <p:txBody>
          <a:bodyPr/>
          <a:lstStyle/>
          <a:p>
            <a:r>
              <a:rPr lang="en-US" b="1" dirty="0"/>
              <a:t>Depth First Search (DFS)</a:t>
            </a:r>
          </a:p>
        </p:txBody>
      </p:sp>
      <p:sp>
        <p:nvSpPr>
          <p:cNvPr id="10" name="Oval 9">
            <a:extLst>
              <a:ext uri="{FF2B5EF4-FFF2-40B4-BE49-F238E27FC236}">
                <a16:creationId xmlns:a16="http://schemas.microsoft.com/office/drawing/2014/main" id="{EF8FB841-C711-82FD-4FAB-05EE9686FFDB}"/>
              </a:ext>
            </a:extLst>
          </p:cNvPr>
          <p:cNvSpPr/>
          <p:nvPr/>
        </p:nvSpPr>
        <p:spPr>
          <a:xfrm>
            <a:off x="8626601" y="2290618"/>
            <a:ext cx="397164" cy="39716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 name="Oval 10">
            <a:extLst>
              <a:ext uri="{FF2B5EF4-FFF2-40B4-BE49-F238E27FC236}">
                <a16:creationId xmlns:a16="http://schemas.microsoft.com/office/drawing/2014/main" id="{FFDC1C59-C15F-BEAD-B685-961E7DB2644A}"/>
              </a:ext>
            </a:extLst>
          </p:cNvPr>
          <p:cNvSpPr/>
          <p:nvPr/>
        </p:nvSpPr>
        <p:spPr>
          <a:xfrm>
            <a:off x="7782425" y="3230418"/>
            <a:ext cx="397164" cy="39716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2" name="Oval 11">
            <a:extLst>
              <a:ext uri="{FF2B5EF4-FFF2-40B4-BE49-F238E27FC236}">
                <a16:creationId xmlns:a16="http://schemas.microsoft.com/office/drawing/2014/main" id="{D3B108DE-3974-B699-FC90-DCD17E197F70}"/>
              </a:ext>
            </a:extLst>
          </p:cNvPr>
          <p:cNvSpPr/>
          <p:nvPr/>
        </p:nvSpPr>
        <p:spPr>
          <a:xfrm>
            <a:off x="9462811" y="3230418"/>
            <a:ext cx="397164" cy="39716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3" name="Oval 12">
            <a:extLst>
              <a:ext uri="{FF2B5EF4-FFF2-40B4-BE49-F238E27FC236}">
                <a16:creationId xmlns:a16="http://schemas.microsoft.com/office/drawing/2014/main" id="{B299B3FF-32B5-9486-8229-8649F2264CB1}"/>
              </a:ext>
            </a:extLst>
          </p:cNvPr>
          <p:cNvSpPr/>
          <p:nvPr/>
        </p:nvSpPr>
        <p:spPr>
          <a:xfrm>
            <a:off x="10275292" y="4244607"/>
            <a:ext cx="397164" cy="39716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4" name="Oval 13">
            <a:extLst>
              <a:ext uri="{FF2B5EF4-FFF2-40B4-BE49-F238E27FC236}">
                <a16:creationId xmlns:a16="http://schemas.microsoft.com/office/drawing/2014/main" id="{077A5006-8DF0-AE19-E634-D8C82C5ECDC2}"/>
              </a:ext>
            </a:extLst>
          </p:cNvPr>
          <p:cNvSpPr/>
          <p:nvPr/>
        </p:nvSpPr>
        <p:spPr>
          <a:xfrm>
            <a:off x="7025796" y="4244607"/>
            <a:ext cx="397164" cy="39716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5" name="Oval 14">
            <a:extLst>
              <a:ext uri="{FF2B5EF4-FFF2-40B4-BE49-F238E27FC236}">
                <a16:creationId xmlns:a16="http://schemas.microsoft.com/office/drawing/2014/main" id="{4DDA7455-A459-5B37-A182-D8F36C227CDB}"/>
              </a:ext>
            </a:extLst>
          </p:cNvPr>
          <p:cNvSpPr/>
          <p:nvPr/>
        </p:nvSpPr>
        <p:spPr>
          <a:xfrm>
            <a:off x="8322652" y="4244607"/>
            <a:ext cx="397164" cy="39716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17" name="Straight Arrow Connector 16">
            <a:extLst>
              <a:ext uri="{FF2B5EF4-FFF2-40B4-BE49-F238E27FC236}">
                <a16:creationId xmlns:a16="http://schemas.microsoft.com/office/drawing/2014/main" id="{8716BAC8-7BCA-D77E-F9A2-66F8989F919F}"/>
              </a:ext>
            </a:extLst>
          </p:cNvPr>
          <p:cNvCxnSpPr>
            <a:stCxn id="10" idx="3"/>
            <a:endCxn id="11" idx="7"/>
          </p:cNvCxnSpPr>
          <p:nvPr/>
        </p:nvCxnSpPr>
        <p:spPr>
          <a:xfrm flipH="1">
            <a:off x="8121426" y="2629619"/>
            <a:ext cx="563338" cy="658962"/>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94D8D62-3B86-CADA-45C6-C8AFF0CEB1A1}"/>
              </a:ext>
            </a:extLst>
          </p:cNvPr>
          <p:cNvCxnSpPr>
            <a:stCxn id="10" idx="5"/>
            <a:endCxn id="12" idx="1"/>
          </p:cNvCxnSpPr>
          <p:nvPr/>
        </p:nvCxnSpPr>
        <p:spPr>
          <a:xfrm>
            <a:off x="8965602" y="2629619"/>
            <a:ext cx="555372" cy="658962"/>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DD21088-2822-E1E4-53CD-EDBE1F638D7B}"/>
              </a:ext>
            </a:extLst>
          </p:cNvPr>
          <p:cNvCxnSpPr>
            <a:stCxn id="11" idx="3"/>
            <a:endCxn id="14" idx="7"/>
          </p:cNvCxnSpPr>
          <p:nvPr/>
        </p:nvCxnSpPr>
        <p:spPr>
          <a:xfrm flipH="1">
            <a:off x="7364797" y="3569419"/>
            <a:ext cx="475791" cy="733351"/>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085E22-C203-C3CA-8703-7590FB15B206}"/>
              </a:ext>
            </a:extLst>
          </p:cNvPr>
          <p:cNvCxnSpPr>
            <a:stCxn id="11" idx="5"/>
            <a:endCxn id="15" idx="0"/>
          </p:cNvCxnSpPr>
          <p:nvPr/>
        </p:nvCxnSpPr>
        <p:spPr>
          <a:xfrm>
            <a:off x="8121426" y="3569419"/>
            <a:ext cx="399808" cy="675188"/>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8F7258E-A3A7-78F7-68BC-248ABE628A0C}"/>
              </a:ext>
            </a:extLst>
          </p:cNvPr>
          <p:cNvCxnSpPr>
            <a:cxnSpLocks/>
            <a:stCxn id="12" idx="5"/>
            <a:endCxn id="13" idx="1"/>
          </p:cNvCxnSpPr>
          <p:nvPr/>
        </p:nvCxnSpPr>
        <p:spPr>
          <a:xfrm>
            <a:off x="9801812" y="3569419"/>
            <a:ext cx="531643" cy="733351"/>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30BE132-E9A7-3255-C856-9CD4DD56B043}"/>
              </a:ext>
            </a:extLst>
          </p:cNvPr>
          <p:cNvCxnSpPr>
            <a:cxnSpLocks/>
            <a:stCxn id="10" idx="3"/>
            <a:endCxn id="11" idx="7"/>
          </p:cNvCxnSpPr>
          <p:nvPr/>
        </p:nvCxnSpPr>
        <p:spPr>
          <a:xfrm flipH="1">
            <a:off x="8121426" y="2629619"/>
            <a:ext cx="563338" cy="6589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01669EC-0075-B0D7-F888-1060D82F4E58}"/>
              </a:ext>
            </a:extLst>
          </p:cNvPr>
          <p:cNvCxnSpPr>
            <a:stCxn id="11" idx="3"/>
            <a:endCxn id="14" idx="7"/>
          </p:cNvCxnSpPr>
          <p:nvPr/>
        </p:nvCxnSpPr>
        <p:spPr>
          <a:xfrm flipH="1">
            <a:off x="7364797" y="3569419"/>
            <a:ext cx="475791" cy="7333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5F693F7-507D-75A1-5A0F-3B84BFC721C3}"/>
              </a:ext>
            </a:extLst>
          </p:cNvPr>
          <p:cNvCxnSpPr>
            <a:stCxn id="11" idx="5"/>
            <a:endCxn id="15" idx="0"/>
          </p:cNvCxnSpPr>
          <p:nvPr/>
        </p:nvCxnSpPr>
        <p:spPr>
          <a:xfrm>
            <a:off x="8121426" y="3569419"/>
            <a:ext cx="399808" cy="6751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1A4D65F-F9D4-4F74-C476-9D327404566F}"/>
              </a:ext>
            </a:extLst>
          </p:cNvPr>
          <p:cNvCxnSpPr>
            <a:stCxn id="10" idx="5"/>
            <a:endCxn id="12" idx="1"/>
          </p:cNvCxnSpPr>
          <p:nvPr/>
        </p:nvCxnSpPr>
        <p:spPr>
          <a:xfrm>
            <a:off x="8965602" y="2629619"/>
            <a:ext cx="555372" cy="65896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9BEB815-C979-0AD0-CDDC-A15A115C04DD}"/>
              </a:ext>
            </a:extLst>
          </p:cNvPr>
          <p:cNvCxnSpPr>
            <a:stCxn id="12" idx="5"/>
            <a:endCxn id="13" idx="1"/>
          </p:cNvCxnSpPr>
          <p:nvPr/>
        </p:nvCxnSpPr>
        <p:spPr>
          <a:xfrm>
            <a:off x="9801812" y="3569419"/>
            <a:ext cx="531643" cy="73335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EF5562DA-45A4-8C7C-E725-D0EE4FDED937}"/>
              </a:ext>
            </a:extLst>
          </p:cNvPr>
          <p:cNvSpPr/>
          <p:nvPr/>
        </p:nvSpPr>
        <p:spPr>
          <a:xfrm>
            <a:off x="9113979" y="5238000"/>
            <a:ext cx="397164" cy="39716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cxnSp>
        <p:nvCxnSpPr>
          <p:cNvPr id="40" name="Straight Arrow Connector 39">
            <a:extLst>
              <a:ext uri="{FF2B5EF4-FFF2-40B4-BE49-F238E27FC236}">
                <a16:creationId xmlns:a16="http://schemas.microsoft.com/office/drawing/2014/main" id="{44FC1916-1465-4B4F-3BC5-F875ADEAE43E}"/>
              </a:ext>
            </a:extLst>
          </p:cNvPr>
          <p:cNvCxnSpPr>
            <a:cxnSpLocks/>
            <a:stCxn id="15" idx="5"/>
            <a:endCxn id="39" idx="1"/>
          </p:cNvCxnSpPr>
          <p:nvPr/>
        </p:nvCxnSpPr>
        <p:spPr>
          <a:xfrm>
            <a:off x="8661653" y="4583608"/>
            <a:ext cx="510489" cy="712555"/>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CB477A0-775F-0A73-F5C1-BAC07EA81987}"/>
              </a:ext>
            </a:extLst>
          </p:cNvPr>
          <p:cNvCxnSpPr>
            <a:cxnSpLocks/>
            <a:stCxn id="15" idx="5"/>
            <a:endCxn id="39" idx="1"/>
          </p:cNvCxnSpPr>
          <p:nvPr/>
        </p:nvCxnSpPr>
        <p:spPr>
          <a:xfrm>
            <a:off x="8661653" y="4583608"/>
            <a:ext cx="510489" cy="7125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75E75D74-6BC5-EAE1-65CC-EB3FF0BC2192}"/>
              </a:ext>
            </a:extLst>
          </p:cNvPr>
          <p:cNvSpPr/>
          <p:nvPr/>
        </p:nvSpPr>
        <p:spPr>
          <a:xfrm>
            <a:off x="8829964" y="4540"/>
            <a:ext cx="3362036" cy="8305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See </a:t>
            </a:r>
            <a:r>
              <a:rPr lang="en-US" dirty="0" err="1"/>
              <a:t>Colab</a:t>
            </a:r>
            <a:r>
              <a:rPr lang="en-US" dirty="0"/>
              <a:t> Example!</a:t>
            </a:r>
          </a:p>
        </p:txBody>
      </p:sp>
    </p:spTree>
    <p:extLst>
      <p:ext uri="{BB962C8B-B14F-4D97-AF65-F5344CB8AC3E}">
        <p14:creationId xmlns:p14="http://schemas.microsoft.com/office/powerpoint/2010/main" val="1833774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D59EC181-410F-4111-801D-BEE3B0A28F7F}"/>
              </a:ext>
            </a:extLst>
          </p:cNvPr>
          <p:cNvGraphicFramePr/>
          <p:nvPr>
            <p:extLst>
              <p:ext uri="{D42A27DB-BD31-4B8C-83A1-F6EECF244321}">
                <p14:modId xmlns:p14="http://schemas.microsoft.com/office/powerpoint/2010/main" val="307608550"/>
              </p:ext>
            </p:extLst>
          </p:nvPr>
        </p:nvGraphicFramePr>
        <p:xfrm>
          <a:off x="581523" y="109003"/>
          <a:ext cx="10660742" cy="60188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ctangle 1">
            <a:extLst>
              <a:ext uri="{FF2B5EF4-FFF2-40B4-BE49-F238E27FC236}">
                <a16:creationId xmlns:a16="http://schemas.microsoft.com/office/drawing/2014/main" id="{9AE53FB3-9971-6619-9F5D-052CD0903B50}"/>
              </a:ext>
            </a:extLst>
          </p:cNvPr>
          <p:cNvSpPr/>
          <p:nvPr/>
        </p:nvSpPr>
        <p:spPr>
          <a:xfrm>
            <a:off x="127221" y="5782966"/>
            <a:ext cx="2473243" cy="548640"/>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Not exhaustive!</a:t>
            </a:r>
          </a:p>
        </p:txBody>
      </p:sp>
      <p:sp>
        <p:nvSpPr>
          <p:cNvPr id="9" name="TextBox 8">
            <a:extLst>
              <a:ext uri="{FF2B5EF4-FFF2-40B4-BE49-F238E27FC236}">
                <a16:creationId xmlns:a16="http://schemas.microsoft.com/office/drawing/2014/main" id="{EE8155A4-AC68-7F6B-1DBD-5F51A164E077}"/>
              </a:ext>
            </a:extLst>
          </p:cNvPr>
          <p:cNvSpPr txBox="1"/>
          <p:nvPr/>
        </p:nvSpPr>
        <p:spPr>
          <a:xfrm>
            <a:off x="5622214" y="1412581"/>
            <a:ext cx="1099741" cy="461665"/>
          </a:xfrm>
          <a:prstGeom prst="rect">
            <a:avLst/>
          </a:prstGeom>
          <a:noFill/>
        </p:spPr>
        <p:txBody>
          <a:bodyPr wrap="square" rtlCol="0">
            <a:spAutoFit/>
          </a:bodyPr>
          <a:lstStyle/>
          <a:p>
            <a:r>
              <a:rPr lang="en-US" sz="800" dirty="0"/>
              <a:t>These search techniques are goal oriented</a:t>
            </a:r>
          </a:p>
        </p:txBody>
      </p:sp>
      <p:sp>
        <p:nvSpPr>
          <p:cNvPr id="4" name="TextBox 3">
            <a:extLst>
              <a:ext uri="{FF2B5EF4-FFF2-40B4-BE49-F238E27FC236}">
                <a16:creationId xmlns:a16="http://schemas.microsoft.com/office/drawing/2014/main" id="{7E86E60B-5FAF-BDF4-0EBF-34D38C6C003C}"/>
              </a:ext>
            </a:extLst>
          </p:cNvPr>
          <p:cNvSpPr txBox="1"/>
          <p:nvPr/>
        </p:nvSpPr>
        <p:spPr>
          <a:xfrm>
            <a:off x="3393801" y="1412580"/>
            <a:ext cx="1498472" cy="461665"/>
          </a:xfrm>
          <a:prstGeom prst="rect">
            <a:avLst/>
          </a:prstGeom>
          <a:noFill/>
        </p:spPr>
        <p:txBody>
          <a:bodyPr wrap="square" rtlCol="0">
            <a:spAutoFit/>
          </a:bodyPr>
          <a:lstStyle>
            <a:defPPr>
              <a:defRPr lang="en-US"/>
            </a:defPPr>
            <a:lvl1pPr>
              <a:defRPr sz="800"/>
            </a:lvl1pPr>
          </a:lstStyle>
          <a:p>
            <a:r>
              <a:rPr lang="en-US" dirty="0"/>
              <a:t>These search techniques do not follow any higher-level goals</a:t>
            </a:r>
          </a:p>
        </p:txBody>
      </p:sp>
      <p:sp>
        <p:nvSpPr>
          <p:cNvPr id="10" name="TextBox 9">
            <a:extLst>
              <a:ext uri="{FF2B5EF4-FFF2-40B4-BE49-F238E27FC236}">
                <a16:creationId xmlns:a16="http://schemas.microsoft.com/office/drawing/2014/main" id="{C3F5B1D5-8B05-BFAE-28DD-076836B08083}"/>
              </a:ext>
            </a:extLst>
          </p:cNvPr>
          <p:cNvSpPr txBox="1"/>
          <p:nvPr/>
        </p:nvSpPr>
        <p:spPr>
          <a:xfrm>
            <a:off x="4254246" y="4095330"/>
            <a:ext cx="1498472" cy="707886"/>
          </a:xfrm>
          <a:prstGeom prst="rect">
            <a:avLst/>
          </a:prstGeom>
          <a:noFill/>
        </p:spPr>
        <p:txBody>
          <a:bodyPr wrap="square" rtlCol="0">
            <a:spAutoFit/>
          </a:bodyPr>
          <a:lstStyle>
            <a:defPPr>
              <a:defRPr lang="en-US"/>
            </a:defPPr>
            <a:lvl1pPr>
              <a:defRPr sz="800"/>
            </a:lvl1pPr>
          </a:lstStyle>
          <a:p>
            <a:r>
              <a:rPr lang="en-US" dirty="0"/>
              <a:t>These search techniques start with a possible solution (population), and find different ones by ‘mutating’ population parameters</a:t>
            </a:r>
          </a:p>
        </p:txBody>
      </p:sp>
      <p:sp>
        <p:nvSpPr>
          <p:cNvPr id="12" name="TextBox 11">
            <a:extLst>
              <a:ext uri="{FF2B5EF4-FFF2-40B4-BE49-F238E27FC236}">
                <a16:creationId xmlns:a16="http://schemas.microsoft.com/office/drawing/2014/main" id="{19CEE3DD-38D7-84B5-058A-FADDBBCDF187}"/>
              </a:ext>
            </a:extLst>
          </p:cNvPr>
          <p:cNvSpPr txBox="1"/>
          <p:nvPr/>
        </p:nvSpPr>
        <p:spPr>
          <a:xfrm>
            <a:off x="4892273" y="2711301"/>
            <a:ext cx="900946" cy="707886"/>
          </a:xfrm>
          <a:prstGeom prst="rect">
            <a:avLst/>
          </a:prstGeom>
          <a:noFill/>
        </p:spPr>
        <p:txBody>
          <a:bodyPr wrap="square" rtlCol="0">
            <a:spAutoFit/>
          </a:bodyPr>
          <a:lstStyle>
            <a:defPPr>
              <a:defRPr lang="en-US"/>
            </a:defPPr>
            <a:lvl1pPr>
              <a:defRPr sz="800"/>
            </a:lvl1pPr>
          </a:lstStyle>
          <a:p>
            <a:r>
              <a:rPr lang="en-US" dirty="0"/>
              <a:t>These search techniques start with a ‘state’ and iteratively try to improve it</a:t>
            </a:r>
          </a:p>
        </p:txBody>
      </p:sp>
      <p:cxnSp>
        <p:nvCxnSpPr>
          <p:cNvPr id="14" name="Straight Arrow Connector 13">
            <a:extLst>
              <a:ext uri="{FF2B5EF4-FFF2-40B4-BE49-F238E27FC236}">
                <a16:creationId xmlns:a16="http://schemas.microsoft.com/office/drawing/2014/main" id="{54F7A0B6-B58C-DB0A-8796-3C16586061D7}"/>
              </a:ext>
            </a:extLst>
          </p:cNvPr>
          <p:cNvCxnSpPr>
            <a:cxnSpLocks/>
          </p:cNvCxnSpPr>
          <p:nvPr/>
        </p:nvCxnSpPr>
        <p:spPr>
          <a:xfrm flipV="1">
            <a:off x="5503539" y="2447055"/>
            <a:ext cx="357542" cy="264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4DB3F96-705A-A525-DF77-D84268E6DD6E}"/>
              </a:ext>
            </a:extLst>
          </p:cNvPr>
          <p:cNvCxnSpPr>
            <a:cxnSpLocks/>
          </p:cNvCxnSpPr>
          <p:nvPr/>
        </p:nvCxnSpPr>
        <p:spPr>
          <a:xfrm flipV="1">
            <a:off x="5185328" y="3431949"/>
            <a:ext cx="712230" cy="7147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E505BAA-A337-92E4-2723-4F31FCA32C07}"/>
              </a:ext>
            </a:extLst>
          </p:cNvPr>
          <p:cNvCxnSpPr>
            <a:cxnSpLocks/>
          </p:cNvCxnSpPr>
          <p:nvPr/>
        </p:nvCxnSpPr>
        <p:spPr>
          <a:xfrm flipV="1">
            <a:off x="5111719" y="4665670"/>
            <a:ext cx="918861" cy="327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EC274F5-7B2E-7495-6F8C-8D20AC6157A1}"/>
              </a:ext>
            </a:extLst>
          </p:cNvPr>
          <p:cNvSpPr txBox="1"/>
          <p:nvPr/>
        </p:nvSpPr>
        <p:spPr>
          <a:xfrm>
            <a:off x="4247601" y="4976890"/>
            <a:ext cx="1498472" cy="461665"/>
          </a:xfrm>
          <a:prstGeom prst="rect">
            <a:avLst/>
          </a:prstGeom>
          <a:noFill/>
        </p:spPr>
        <p:txBody>
          <a:bodyPr wrap="square" rtlCol="0">
            <a:spAutoFit/>
          </a:bodyPr>
          <a:lstStyle>
            <a:defPPr>
              <a:defRPr lang="en-US"/>
            </a:defPPr>
            <a:lvl1pPr>
              <a:defRPr sz="800"/>
            </a:lvl1pPr>
          </a:lstStyle>
          <a:p>
            <a:r>
              <a:rPr lang="en-US" dirty="0"/>
              <a:t>In continuous spaces this is the famous gradient descent algorithm (we will use it!)</a:t>
            </a:r>
          </a:p>
        </p:txBody>
      </p:sp>
      <p:sp>
        <p:nvSpPr>
          <p:cNvPr id="21" name="TextBox 20">
            <a:extLst>
              <a:ext uri="{FF2B5EF4-FFF2-40B4-BE49-F238E27FC236}">
                <a16:creationId xmlns:a16="http://schemas.microsoft.com/office/drawing/2014/main" id="{675E4559-9EE7-72A3-ED7B-D5F75864FA28}"/>
              </a:ext>
            </a:extLst>
          </p:cNvPr>
          <p:cNvSpPr txBox="1"/>
          <p:nvPr/>
        </p:nvSpPr>
        <p:spPr>
          <a:xfrm>
            <a:off x="6206079" y="808549"/>
            <a:ext cx="1498472" cy="461665"/>
          </a:xfrm>
          <a:prstGeom prst="rect">
            <a:avLst/>
          </a:prstGeom>
          <a:noFill/>
        </p:spPr>
        <p:txBody>
          <a:bodyPr wrap="square" rtlCol="0">
            <a:spAutoFit/>
          </a:bodyPr>
          <a:lstStyle>
            <a:defPPr>
              <a:defRPr lang="en-US"/>
            </a:defPPr>
            <a:lvl1pPr>
              <a:defRPr sz="800"/>
            </a:lvl1pPr>
          </a:lstStyle>
          <a:p>
            <a:r>
              <a:rPr lang="en-US" dirty="0"/>
              <a:t>For these algorithms you don’t have to supply a heuristics function</a:t>
            </a:r>
          </a:p>
        </p:txBody>
      </p:sp>
      <p:cxnSp>
        <p:nvCxnSpPr>
          <p:cNvPr id="22" name="Straight Arrow Connector 21">
            <a:extLst>
              <a:ext uri="{FF2B5EF4-FFF2-40B4-BE49-F238E27FC236}">
                <a16:creationId xmlns:a16="http://schemas.microsoft.com/office/drawing/2014/main" id="{CAA147C6-D5E8-3164-3F4F-C5127AC1176E}"/>
              </a:ext>
            </a:extLst>
          </p:cNvPr>
          <p:cNvCxnSpPr>
            <a:cxnSpLocks/>
          </p:cNvCxnSpPr>
          <p:nvPr/>
        </p:nvCxnSpPr>
        <p:spPr>
          <a:xfrm>
            <a:off x="7199227" y="1124043"/>
            <a:ext cx="0" cy="273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60DF835-A9D4-DE3D-ED60-256A86BA2FFB}"/>
              </a:ext>
            </a:extLst>
          </p:cNvPr>
          <p:cNvSpPr txBox="1"/>
          <p:nvPr/>
        </p:nvSpPr>
        <p:spPr>
          <a:xfrm>
            <a:off x="3764176" y="2459173"/>
            <a:ext cx="966850" cy="1446550"/>
          </a:xfrm>
          <a:prstGeom prst="rect">
            <a:avLst/>
          </a:prstGeom>
          <a:noFill/>
        </p:spPr>
        <p:txBody>
          <a:bodyPr wrap="square" rtlCol="0">
            <a:spAutoFit/>
          </a:bodyPr>
          <a:lstStyle>
            <a:defPPr>
              <a:defRPr lang="en-US"/>
            </a:defPPr>
            <a:lvl1pPr>
              <a:defRPr sz="800"/>
            </a:lvl1pPr>
          </a:lstStyle>
          <a:p>
            <a:r>
              <a:rPr lang="en-US" dirty="0"/>
              <a:t>Very popular, it finds the next node by minimizing a function</a:t>
            </a:r>
            <a:r>
              <a:rPr lang="en-US" i="1" dirty="0"/>
              <a:t> f=</a:t>
            </a:r>
            <a:r>
              <a:rPr lang="en-US" i="1" dirty="0" err="1"/>
              <a:t>g+h</a:t>
            </a:r>
            <a:r>
              <a:rPr lang="en-US" i="1" dirty="0"/>
              <a:t> </a:t>
            </a:r>
            <a:r>
              <a:rPr lang="en-US" dirty="0"/>
              <a:t>with g being the cost to the next node and h being the estimated cost to get to the final goal</a:t>
            </a:r>
          </a:p>
        </p:txBody>
      </p:sp>
      <p:sp>
        <p:nvSpPr>
          <p:cNvPr id="3" name="Oval 2">
            <a:extLst>
              <a:ext uri="{FF2B5EF4-FFF2-40B4-BE49-F238E27FC236}">
                <a16:creationId xmlns:a16="http://schemas.microsoft.com/office/drawing/2014/main" id="{AE6C159E-FA13-E452-B616-4CD7F3A02192}"/>
              </a:ext>
            </a:extLst>
          </p:cNvPr>
          <p:cNvSpPr/>
          <p:nvPr/>
        </p:nvSpPr>
        <p:spPr>
          <a:xfrm>
            <a:off x="8832028" y="2447055"/>
            <a:ext cx="2398956" cy="1339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1801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9265E-BDAD-8DD4-A315-D048C5E6C9AD}"/>
              </a:ext>
            </a:extLst>
          </p:cNvPr>
          <p:cNvSpPr>
            <a:spLocks noGrp="1"/>
          </p:cNvSpPr>
          <p:nvPr>
            <p:ph type="title"/>
          </p:nvPr>
        </p:nvSpPr>
        <p:spPr/>
        <p:txBody>
          <a:bodyPr/>
          <a:lstStyle/>
          <a:p>
            <a:r>
              <a:rPr lang="en-US" dirty="0"/>
              <a:t>Machine Learning</a:t>
            </a:r>
          </a:p>
        </p:txBody>
      </p:sp>
      <p:sp>
        <p:nvSpPr>
          <p:cNvPr id="3" name="Content Placeholder 2">
            <a:extLst>
              <a:ext uri="{FF2B5EF4-FFF2-40B4-BE49-F238E27FC236}">
                <a16:creationId xmlns:a16="http://schemas.microsoft.com/office/drawing/2014/main" id="{73FA4BE6-4ED5-5F7A-3A30-6DC4ABA3677F}"/>
              </a:ext>
            </a:extLst>
          </p:cNvPr>
          <p:cNvSpPr>
            <a:spLocks noGrp="1"/>
          </p:cNvSpPr>
          <p:nvPr>
            <p:ph idx="1"/>
          </p:nvPr>
        </p:nvSpPr>
        <p:spPr/>
        <p:txBody>
          <a:bodyPr>
            <a:normAutofit/>
          </a:bodyPr>
          <a:lstStyle/>
          <a:p>
            <a:pPr marL="0" indent="0">
              <a:buNone/>
            </a:pPr>
            <a:r>
              <a:rPr lang="en-US" dirty="0"/>
              <a:t>Computer programs that learn from training and experience using vast amounts of data.</a:t>
            </a:r>
          </a:p>
          <a:p>
            <a:pPr marL="0" indent="0">
              <a:buNone/>
            </a:pPr>
            <a:r>
              <a:rPr lang="en-US" dirty="0"/>
              <a:t>Build models based on training data from which predictions can be made on test data.</a:t>
            </a:r>
          </a:p>
          <a:p>
            <a:pPr lvl="1"/>
            <a:r>
              <a:rPr lang="en-US" dirty="0"/>
              <a:t>Supervised</a:t>
            </a:r>
          </a:p>
          <a:p>
            <a:pPr lvl="1"/>
            <a:r>
              <a:rPr lang="en-US" dirty="0"/>
              <a:t>Unsupervised (also semi-supervised and self-supervised)</a:t>
            </a:r>
          </a:p>
          <a:p>
            <a:pPr lvl="1"/>
            <a:r>
              <a:rPr lang="en-US" dirty="0"/>
              <a:t>Reinforcement Learning</a:t>
            </a:r>
          </a:p>
          <a:p>
            <a:endParaRPr lang="en-US" dirty="0"/>
          </a:p>
        </p:txBody>
      </p:sp>
    </p:spTree>
    <p:extLst>
      <p:ext uri="{BB962C8B-B14F-4D97-AF65-F5344CB8AC3E}">
        <p14:creationId xmlns:p14="http://schemas.microsoft.com/office/powerpoint/2010/main" val="27432436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11B6A-C784-0F30-8663-C499D93D0661}"/>
              </a:ext>
            </a:extLst>
          </p:cNvPr>
          <p:cNvSpPr>
            <a:spLocks noGrp="1"/>
          </p:cNvSpPr>
          <p:nvPr>
            <p:ph type="title"/>
          </p:nvPr>
        </p:nvSpPr>
        <p:spPr>
          <a:xfrm>
            <a:off x="1072113" y="286602"/>
            <a:ext cx="10047773" cy="1450757"/>
          </a:xfrm>
        </p:spPr>
        <p:txBody>
          <a:bodyPr/>
          <a:lstStyle/>
          <a:p>
            <a:r>
              <a:rPr lang="en-US" dirty="0"/>
              <a:t>Machine Learning</a:t>
            </a:r>
          </a:p>
        </p:txBody>
      </p:sp>
      <p:sp>
        <p:nvSpPr>
          <p:cNvPr id="8" name="Rectangle 7">
            <a:extLst>
              <a:ext uri="{FF2B5EF4-FFF2-40B4-BE49-F238E27FC236}">
                <a16:creationId xmlns:a16="http://schemas.microsoft.com/office/drawing/2014/main" id="{B3F58E0A-B69B-CDE5-612F-183264CC298A}"/>
              </a:ext>
            </a:extLst>
          </p:cNvPr>
          <p:cNvSpPr/>
          <p:nvPr/>
        </p:nvSpPr>
        <p:spPr>
          <a:xfrm>
            <a:off x="697345" y="3429000"/>
            <a:ext cx="2382981" cy="8589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Study the problem, understand the </a:t>
            </a:r>
            <a:r>
              <a:rPr lang="en-US" dirty="0">
                <a:solidFill>
                  <a:srgbClr val="FF0000"/>
                </a:solidFill>
              </a:rPr>
              <a:t>data</a:t>
            </a:r>
          </a:p>
        </p:txBody>
      </p:sp>
      <p:sp>
        <p:nvSpPr>
          <p:cNvPr id="9" name="Rectangle 8">
            <a:extLst>
              <a:ext uri="{FF2B5EF4-FFF2-40B4-BE49-F238E27FC236}">
                <a16:creationId xmlns:a16="http://schemas.microsoft.com/office/drawing/2014/main" id="{BA360A27-92FE-8E2B-8AC6-A11481FFC606}"/>
              </a:ext>
            </a:extLst>
          </p:cNvPr>
          <p:cNvSpPr/>
          <p:nvPr/>
        </p:nvSpPr>
        <p:spPr>
          <a:xfrm>
            <a:off x="3897745" y="3429000"/>
            <a:ext cx="2382981" cy="85898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u="sng" dirty="0"/>
              <a:t>Train</a:t>
            </a:r>
            <a:r>
              <a:rPr lang="en-US" dirty="0"/>
              <a:t> ML Algorithm</a:t>
            </a:r>
          </a:p>
        </p:txBody>
      </p:sp>
      <p:cxnSp>
        <p:nvCxnSpPr>
          <p:cNvPr id="12" name="Straight Arrow Connector 11">
            <a:extLst>
              <a:ext uri="{FF2B5EF4-FFF2-40B4-BE49-F238E27FC236}">
                <a16:creationId xmlns:a16="http://schemas.microsoft.com/office/drawing/2014/main" id="{3B949FB6-85B3-BAF9-CB85-A6669DF3D37B}"/>
              </a:ext>
            </a:extLst>
          </p:cNvPr>
          <p:cNvCxnSpPr>
            <a:stCxn id="8" idx="3"/>
            <a:endCxn id="9" idx="1"/>
          </p:cNvCxnSpPr>
          <p:nvPr/>
        </p:nvCxnSpPr>
        <p:spPr>
          <a:xfrm>
            <a:off x="3080326" y="3858491"/>
            <a:ext cx="8174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A7C83D4-578F-FF53-8238-24170CAC499C}"/>
              </a:ext>
            </a:extLst>
          </p:cNvPr>
          <p:cNvCxnSpPr>
            <a:cxnSpLocks/>
            <a:stCxn id="9" idx="3"/>
            <a:endCxn id="24" idx="1"/>
          </p:cNvCxnSpPr>
          <p:nvPr/>
        </p:nvCxnSpPr>
        <p:spPr>
          <a:xfrm>
            <a:off x="6280726" y="3858491"/>
            <a:ext cx="1015999" cy="5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F588D42D-C6EE-AECB-D0B5-A002EA5AB6AF}"/>
              </a:ext>
            </a:extLst>
          </p:cNvPr>
          <p:cNvSpPr/>
          <p:nvPr/>
        </p:nvSpPr>
        <p:spPr>
          <a:xfrm>
            <a:off x="7296725" y="1607588"/>
            <a:ext cx="2382981" cy="8589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Prediction Results</a:t>
            </a:r>
          </a:p>
        </p:txBody>
      </p:sp>
      <p:cxnSp>
        <p:nvCxnSpPr>
          <p:cNvPr id="20" name="Straight Arrow Connector 19">
            <a:extLst>
              <a:ext uri="{FF2B5EF4-FFF2-40B4-BE49-F238E27FC236}">
                <a16:creationId xmlns:a16="http://schemas.microsoft.com/office/drawing/2014/main" id="{F8121A89-34E5-042D-8516-0463A7716C07}"/>
              </a:ext>
            </a:extLst>
          </p:cNvPr>
          <p:cNvCxnSpPr>
            <a:cxnSpLocks/>
            <a:stCxn id="24" idx="0"/>
            <a:endCxn id="18" idx="2"/>
          </p:cNvCxnSpPr>
          <p:nvPr/>
        </p:nvCxnSpPr>
        <p:spPr>
          <a:xfrm flipV="1">
            <a:off x="8488216" y="2466570"/>
            <a:ext cx="0" cy="10070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B35F7F35-593A-844F-90C9-94A63CB882E3}"/>
              </a:ext>
            </a:extLst>
          </p:cNvPr>
          <p:cNvSpPr/>
          <p:nvPr/>
        </p:nvSpPr>
        <p:spPr>
          <a:xfrm>
            <a:off x="3897745" y="5168140"/>
            <a:ext cx="2382981" cy="8589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Analyze Results</a:t>
            </a:r>
          </a:p>
          <a:p>
            <a:pPr algn="ctr"/>
            <a:r>
              <a:rPr lang="en-US" dirty="0"/>
              <a:t>(e.g. accuracy, biases, overfitting, etc.)</a:t>
            </a:r>
          </a:p>
        </p:txBody>
      </p:sp>
      <p:cxnSp>
        <p:nvCxnSpPr>
          <p:cNvPr id="27" name="Connector: Elbow 26">
            <a:extLst>
              <a:ext uri="{FF2B5EF4-FFF2-40B4-BE49-F238E27FC236}">
                <a16:creationId xmlns:a16="http://schemas.microsoft.com/office/drawing/2014/main" id="{4294712A-804B-243A-5A9C-7C86DC5B6C79}"/>
              </a:ext>
            </a:extLst>
          </p:cNvPr>
          <p:cNvCxnSpPr>
            <a:cxnSpLocks/>
            <a:stCxn id="21" idx="1"/>
            <a:endCxn id="8" idx="2"/>
          </p:cNvCxnSpPr>
          <p:nvPr/>
        </p:nvCxnSpPr>
        <p:spPr>
          <a:xfrm rot="10800000">
            <a:off x="1888837" y="4287983"/>
            <a:ext cx="2008909" cy="13096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2C4180FB-E9AD-F0DD-FAF1-6DC21AFCA83F}"/>
              </a:ext>
            </a:extLst>
          </p:cNvPr>
          <p:cNvSpPr/>
          <p:nvPr/>
        </p:nvSpPr>
        <p:spPr>
          <a:xfrm>
            <a:off x="4511962" y="2155305"/>
            <a:ext cx="1154546" cy="79201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u="sng" dirty="0"/>
              <a:t>Create</a:t>
            </a:r>
            <a:r>
              <a:rPr lang="en-US" dirty="0"/>
              <a:t> Training Data</a:t>
            </a:r>
          </a:p>
        </p:txBody>
      </p:sp>
      <p:cxnSp>
        <p:nvCxnSpPr>
          <p:cNvPr id="34" name="Straight Arrow Connector 33">
            <a:extLst>
              <a:ext uri="{FF2B5EF4-FFF2-40B4-BE49-F238E27FC236}">
                <a16:creationId xmlns:a16="http://schemas.microsoft.com/office/drawing/2014/main" id="{82DE2A9C-B4DC-D66C-AEDD-918B2D6580B7}"/>
              </a:ext>
            </a:extLst>
          </p:cNvPr>
          <p:cNvCxnSpPr>
            <a:cxnSpLocks/>
            <a:stCxn id="32" idx="2"/>
            <a:endCxn id="9" idx="0"/>
          </p:cNvCxnSpPr>
          <p:nvPr/>
        </p:nvCxnSpPr>
        <p:spPr>
          <a:xfrm>
            <a:off x="5089235" y="2947323"/>
            <a:ext cx="1" cy="481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375E069-5773-EB11-B381-305D42A4BA6E}"/>
              </a:ext>
            </a:extLst>
          </p:cNvPr>
          <p:cNvSpPr/>
          <p:nvPr/>
        </p:nvSpPr>
        <p:spPr>
          <a:xfrm>
            <a:off x="10542613" y="3473607"/>
            <a:ext cx="1154546" cy="79201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New Data</a:t>
            </a:r>
          </a:p>
        </p:txBody>
      </p:sp>
      <p:cxnSp>
        <p:nvCxnSpPr>
          <p:cNvPr id="37" name="Straight Arrow Connector 36">
            <a:extLst>
              <a:ext uri="{FF2B5EF4-FFF2-40B4-BE49-F238E27FC236}">
                <a16:creationId xmlns:a16="http://schemas.microsoft.com/office/drawing/2014/main" id="{90D90E9C-D0CA-9A65-137D-D9F106589465}"/>
              </a:ext>
            </a:extLst>
          </p:cNvPr>
          <p:cNvCxnSpPr>
            <a:stCxn id="13" idx="1"/>
            <a:endCxn id="24" idx="3"/>
          </p:cNvCxnSpPr>
          <p:nvPr/>
        </p:nvCxnSpPr>
        <p:spPr>
          <a:xfrm flipH="1" flipV="1">
            <a:off x="9679706" y="3864054"/>
            <a:ext cx="862907" cy="5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D6FD78B-77AE-4516-40A0-A1873B93E5D7}"/>
              </a:ext>
            </a:extLst>
          </p:cNvPr>
          <p:cNvCxnSpPr>
            <a:cxnSpLocks/>
            <a:stCxn id="9" idx="2"/>
            <a:endCxn id="21" idx="0"/>
          </p:cNvCxnSpPr>
          <p:nvPr/>
        </p:nvCxnSpPr>
        <p:spPr>
          <a:xfrm>
            <a:off x="5089236" y="4287982"/>
            <a:ext cx="0" cy="880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6A66B8FB-18A0-D366-7AF1-E743B3FE9A40}"/>
              </a:ext>
            </a:extLst>
          </p:cNvPr>
          <p:cNvCxnSpPr>
            <a:cxnSpLocks/>
            <a:endCxn id="21" idx="3"/>
          </p:cNvCxnSpPr>
          <p:nvPr/>
        </p:nvCxnSpPr>
        <p:spPr>
          <a:xfrm rot="5400000">
            <a:off x="5544214" y="3231281"/>
            <a:ext cx="3102863" cy="1629837"/>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FE341D1A-18A8-528C-DFF6-EE4E2DE6FDAC}"/>
              </a:ext>
            </a:extLst>
          </p:cNvPr>
          <p:cNvSpPr/>
          <p:nvPr/>
        </p:nvSpPr>
        <p:spPr>
          <a:xfrm>
            <a:off x="7296725" y="3473607"/>
            <a:ext cx="2382981" cy="780893"/>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Model</a:t>
            </a:r>
          </a:p>
        </p:txBody>
      </p:sp>
      <p:cxnSp>
        <p:nvCxnSpPr>
          <p:cNvPr id="47" name="Connector: Elbow 46">
            <a:extLst>
              <a:ext uri="{FF2B5EF4-FFF2-40B4-BE49-F238E27FC236}">
                <a16:creationId xmlns:a16="http://schemas.microsoft.com/office/drawing/2014/main" id="{7B96666E-DF36-E19B-A171-1307C249085F}"/>
              </a:ext>
            </a:extLst>
          </p:cNvPr>
          <p:cNvCxnSpPr>
            <a:stCxn id="8" idx="0"/>
            <a:endCxn id="32" idx="1"/>
          </p:cNvCxnSpPr>
          <p:nvPr/>
        </p:nvCxnSpPr>
        <p:spPr>
          <a:xfrm rot="5400000" flipH="1" flipV="1">
            <a:off x="2761556" y="1678594"/>
            <a:ext cx="877686" cy="262312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B60509E1-B687-AFC4-051E-291CCE974163}"/>
              </a:ext>
            </a:extLst>
          </p:cNvPr>
          <p:cNvSpPr txBox="1"/>
          <p:nvPr/>
        </p:nvSpPr>
        <p:spPr>
          <a:xfrm>
            <a:off x="5948405" y="2707248"/>
            <a:ext cx="1851687" cy="430887"/>
          </a:xfrm>
          <a:prstGeom prst="rect">
            <a:avLst/>
          </a:prstGeom>
          <a:noFill/>
        </p:spPr>
        <p:txBody>
          <a:bodyPr wrap="square" rtlCol="0">
            <a:spAutoFit/>
          </a:bodyPr>
          <a:lstStyle/>
          <a:p>
            <a:r>
              <a:rPr lang="en-US" sz="1100" dirty="0"/>
              <a:t>Feedback loop (e.g. Reinforcement Learning)</a:t>
            </a:r>
          </a:p>
        </p:txBody>
      </p:sp>
      <p:cxnSp>
        <p:nvCxnSpPr>
          <p:cNvPr id="55" name="Straight Arrow Connector 54">
            <a:extLst>
              <a:ext uri="{FF2B5EF4-FFF2-40B4-BE49-F238E27FC236}">
                <a16:creationId xmlns:a16="http://schemas.microsoft.com/office/drawing/2014/main" id="{5B5B893F-C9C4-FFB6-C8E5-AAA0FAA73E4B}"/>
              </a:ext>
            </a:extLst>
          </p:cNvPr>
          <p:cNvCxnSpPr>
            <a:cxnSpLocks/>
          </p:cNvCxnSpPr>
          <p:nvPr/>
        </p:nvCxnSpPr>
        <p:spPr>
          <a:xfrm flipH="1">
            <a:off x="6280726" y="2437057"/>
            <a:ext cx="1015999" cy="100835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E78B8684-7E20-5F97-48BA-C2701B5E9A9C}"/>
              </a:ext>
            </a:extLst>
          </p:cNvPr>
          <p:cNvSpPr txBox="1"/>
          <p:nvPr/>
        </p:nvSpPr>
        <p:spPr>
          <a:xfrm>
            <a:off x="7878062" y="4741399"/>
            <a:ext cx="2447984" cy="369332"/>
          </a:xfrm>
          <a:prstGeom prst="rect">
            <a:avLst/>
          </a:prstGeom>
          <a:noFill/>
        </p:spPr>
        <p:txBody>
          <a:bodyPr wrap="square" rtlCol="0">
            <a:spAutoFit/>
          </a:bodyPr>
          <a:lstStyle/>
          <a:p>
            <a:r>
              <a:rPr lang="en-US" dirty="0"/>
              <a:t>Monitoring</a:t>
            </a:r>
          </a:p>
        </p:txBody>
      </p:sp>
      <p:sp>
        <p:nvSpPr>
          <p:cNvPr id="30" name="TextBox 29">
            <a:extLst>
              <a:ext uri="{FF2B5EF4-FFF2-40B4-BE49-F238E27FC236}">
                <a16:creationId xmlns:a16="http://schemas.microsoft.com/office/drawing/2014/main" id="{9C7DBA19-7B0A-B7C8-A25D-3D90680C3948}"/>
              </a:ext>
            </a:extLst>
          </p:cNvPr>
          <p:cNvSpPr txBox="1"/>
          <p:nvPr/>
        </p:nvSpPr>
        <p:spPr>
          <a:xfrm>
            <a:off x="2265043" y="5222214"/>
            <a:ext cx="1529516" cy="369332"/>
          </a:xfrm>
          <a:prstGeom prst="rect">
            <a:avLst/>
          </a:prstGeom>
          <a:noFill/>
        </p:spPr>
        <p:txBody>
          <a:bodyPr wrap="square" rtlCol="0">
            <a:spAutoFit/>
          </a:bodyPr>
          <a:lstStyle/>
          <a:p>
            <a:r>
              <a:rPr lang="en-US" dirty="0"/>
              <a:t>Deficiencies</a:t>
            </a:r>
          </a:p>
        </p:txBody>
      </p:sp>
    </p:spTree>
    <p:extLst>
      <p:ext uri="{BB962C8B-B14F-4D97-AF65-F5344CB8AC3E}">
        <p14:creationId xmlns:p14="http://schemas.microsoft.com/office/powerpoint/2010/main" val="2436050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9265E-BDAD-8DD4-A315-D048C5E6C9AD}"/>
              </a:ext>
            </a:extLst>
          </p:cNvPr>
          <p:cNvSpPr>
            <a:spLocks noGrp="1"/>
          </p:cNvSpPr>
          <p:nvPr>
            <p:ph type="title"/>
          </p:nvPr>
        </p:nvSpPr>
        <p:spPr/>
        <p:txBody>
          <a:bodyPr/>
          <a:lstStyle/>
          <a:p>
            <a:r>
              <a:rPr lang="en-US" dirty="0"/>
              <a:t>Feature Engineering -&gt; Deep Learning</a:t>
            </a:r>
          </a:p>
        </p:txBody>
      </p:sp>
      <p:sp>
        <p:nvSpPr>
          <p:cNvPr id="3" name="Content Placeholder 2">
            <a:extLst>
              <a:ext uri="{FF2B5EF4-FFF2-40B4-BE49-F238E27FC236}">
                <a16:creationId xmlns:a16="http://schemas.microsoft.com/office/drawing/2014/main" id="{73FA4BE6-4ED5-5F7A-3A30-6DC4ABA3677F}"/>
              </a:ext>
            </a:extLst>
          </p:cNvPr>
          <p:cNvSpPr>
            <a:spLocks noGrp="1"/>
          </p:cNvSpPr>
          <p:nvPr>
            <p:ph idx="1"/>
          </p:nvPr>
        </p:nvSpPr>
        <p:spPr/>
        <p:txBody>
          <a:bodyPr>
            <a:normAutofit fontScale="92500" lnSpcReduction="20000"/>
          </a:bodyPr>
          <a:lstStyle/>
          <a:p>
            <a:pPr marL="0" indent="0">
              <a:buNone/>
            </a:pPr>
            <a:r>
              <a:rPr lang="en-US" dirty="0"/>
              <a:t>The problem with data is that not all is useful. </a:t>
            </a:r>
            <a:r>
              <a:rPr lang="en-US" i="1" dirty="0"/>
              <a:t>Meaningful</a:t>
            </a:r>
            <a:r>
              <a:rPr lang="en-US" dirty="0"/>
              <a:t> input data (i.e. data that has predictive capability) is also called </a:t>
            </a:r>
            <a:r>
              <a:rPr lang="en-US" b="1" dirty="0"/>
              <a:t>features </a:t>
            </a:r>
            <a:r>
              <a:rPr lang="en-US" dirty="0"/>
              <a:t>and</a:t>
            </a:r>
            <a:r>
              <a:rPr lang="en-US" b="1" dirty="0"/>
              <a:t> </a:t>
            </a:r>
            <a:r>
              <a:rPr lang="en-US" dirty="0"/>
              <a:t>feature engineering is the process of extracting features from the raw data. When dealing with different kinds of data, you need to figure out ways to represent this data in order to extract meaningful information from it.</a:t>
            </a:r>
          </a:p>
          <a:p>
            <a:pPr marL="0" indent="0">
              <a:buNone/>
            </a:pPr>
            <a:r>
              <a:rPr lang="en-US" dirty="0"/>
              <a:t>A neural network is a system that learns how to make predictions by following these steps:</a:t>
            </a:r>
          </a:p>
          <a:p>
            <a:pPr lvl="1"/>
            <a:r>
              <a:rPr lang="en-US" dirty="0"/>
              <a:t>Take the input data</a:t>
            </a:r>
          </a:p>
          <a:p>
            <a:pPr lvl="1"/>
            <a:r>
              <a:rPr lang="en-US" dirty="0"/>
              <a:t>Make a prediction</a:t>
            </a:r>
          </a:p>
          <a:p>
            <a:pPr lvl="1"/>
            <a:r>
              <a:rPr lang="en-US" dirty="0"/>
              <a:t>Compare the prediction to the desired output</a:t>
            </a:r>
          </a:p>
          <a:p>
            <a:pPr lvl="1"/>
            <a:r>
              <a:rPr lang="en-US" dirty="0"/>
              <a:t>Adjust its internal parameters to predict correctly the next time</a:t>
            </a:r>
          </a:p>
          <a:p>
            <a:pPr marL="0" indent="0">
              <a:buNone/>
            </a:pPr>
            <a:r>
              <a:rPr lang="en-US" dirty="0"/>
              <a:t>Deep learning is an evolution which lets the neural network </a:t>
            </a:r>
            <a:r>
              <a:rPr lang="en-US" b="1" dirty="0"/>
              <a:t>figure out by itself which features are important instead of applying feature engineering techniques</a:t>
            </a:r>
            <a:r>
              <a:rPr lang="en-US" dirty="0"/>
              <a:t>. That way we can bypass Feature Engineering which can be very complex for large and unknown datasets!</a:t>
            </a:r>
          </a:p>
          <a:p>
            <a:pPr marL="0" indent="0">
              <a:buNone/>
            </a:pPr>
            <a:endParaRPr lang="en-US" dirty="0"/>
          </a:p>
        </p:txBody>
      </p:sp>
    </p:spTree>
    <p:extLst>
      <p:ext uri="{BB962C8B-B14F-4D97-AF65-F5344CB8AC3E}">
        <p14:creationId xmlns:p14="http://schemas.microsoft.com/office/powerpoint/2010/main" val="3028548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r>
              <a:rPr lang="en-US" sz="4800" i="1" dirty="0">
                <a:solidFill>
                  <a:srgbClr val="FFFFFF"/>
                </a:solidFill>
              </a:rPr>
              <a:t>“Never send a human to do a machine's job.”</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 Agent smith, </a:t>
            </a:r>
            <a:r>
              <a:rPr lang="en-US" i="1" dirty="0">
                <a:solidFill>
                  <a:srgbClr val="FFFFFF"/>
                </a:solidFill>
              </a:rPr>
              <a:t>The Matrix</a:t>
            </a:r>
          </a:p>
        </p:txBody>
      </p:sp>
    </p:spTree>
    <p:extLst>
      <p:ext uri="{BB962C8B-B14F-4D97-AF65-F5344CB8AC3E}">
        <p14:creationId xmlns:p14="http://schemas.microsoft.com/office/powerpoint/2010/main" val="191714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9265E-BDAD-8DD4-A315-D048C5E6C9AD}"/>
              </a:ext>
            </a:extLst>
          </p:cNvPr>
          <p:cNvSpPr>
            <a:spLocks noGrp="1"/>
          </p:cNvSpPr>
          <p:nvPr>
            <p:ph type="title"/>
          </p:nvPr>
        </p:nvSpPr>
        <p:spPr/>
        <p:txBody>
          <a:bodyPr/>
          <a:lstStyle/>
          <a:p>
            <a:r>
              <a:rPr lang="en-US" dirty="0"/>
              <a:t>One example on Bias: survivor Bias</a:t>
            </a:r>
          </a:p>
        </p:txBody>
      </p:sp>
      <p:sp>
        <p:nvSpPr>
          <p:cNvPr id="3" name="Content Placeholder 2">
            <a:extLst>
              <a:ext uri="{FF2B5EF4-FFF2-40B4-BE49-F238E27FC236}">
                <a16:creationId xmlns:a16="http://schemas.microsoft.com/office/drawing/2014/main" id="{73FA4BE6-4ED5-5F7A-3A30-6DC4ABA3677F}"/>
              </a:ext>
            </a:extLst>
          </p:cNvPr>
          <p:cNvSpPr>
            <a:spLocks noGrp="1"/>
          </p:cNvSpPr>
          <p:nvPr>
            <p:ph idx="1"/>
          </p:nvPr>
        </p:nvSpPr>
        <p:spPr/>
        <p:txBody>
          <a:bodyPr>
            <a:normAutofit/>
          </a:bodyPr>
          <a:lstStyle/>
          <a:p>
            <a:pPr marL="0" indent="0">
              <a:buNone/>
            </a:pPr>
            <a:r>
              <a:rPr lang="en-US" dirty="0"/>
              <a:t>It is of CRUCIAL importance to understand that anything that learns (human, animal, machine) can only learn as much as what’s given in the data. </a:t>
            </a:r>
          </a:p>
          <a:p>
            <a:pPr marL="0" indent="0">
              <a:buNone/>
            </a:pPr>
            <a:r>
              <a:rPr lang="en-US" dirty="0"/>
              <a:t>Therefore, feeding in the </a:t>
            </a:r>
            <a:r>
              <a:rPr lang="en-US" b="1" dirty="0"/>
              <a:t>right datasets </a:t>
            </a:r>
            <a:r>
              <a:rPr lang="en-US" dirty="0"/>
              <a:t>that fit the problem </a:t>
            </a:r>
            <a:br>
              <a:rPr lang="en-US" dirty="0"/>
            </a:br>
            <a:r>
              <a:rPr lang="en-US" dirty="0"/>
              <a:t>I’m trying to solve is 90% of solving the problem. If you </a:t>
            </a:r>
            <a:br>
              <a:rPr lang="en-US" dirty="0"/>
            </a:br>
            <a:r>
              <a:rPr lang="en-US" dirty="0"/>
              <a:t>feed in incomplete data or data with </a:t>
            </a:r>
            <a:r>
              <a:rPr lang="en-US" b="1" dirty="0"/>
              <a:t>BIASES</a:t>
            </a:r>
            <a:r>
              <a:rPr lang="en-US" dirty="0"/>
              <a:t> you will get </a:t>
            </a:r>
            <a:br>
              <a:rPr lang="en-US" dirty="0"/>
            </a:br>
            <a:r>
              <a:rPr lang="en-US" dirty="0"/>
              <a:t>bad predictions. </a:t>
            </a:r>
          </a:p>
        </p:txBody>
      </p:sp>
      <p:pic>
        <p:nvPicPr>
          <p:cNvPr id="2050" name="Picture 2" descr="7 Lessons on Survivorship Bias that Will Help You Make Better Decisions - I Done This Blog">
            <a:extLst>
              <a:ext uri="{FF2B5EF4-FFF2-40B4-BE49-F238E27FC236}">
                <a16:creationId xmlns:a16="http://schemas.microsoft.com/office/drawing/2014/main" id="{E1F31D04-AFBA-D723-ED87-B154604BCD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5852" y="2530806"/>
            <a:ext cx="4345954" cy="3338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6C6294F-206A-0609-2774-AF14715E62F9}"/>
              </a:ext>
            </a:extLst>
          </p:cNvPr>
          <p:cNvSpPr txBox="1"/>
          <p:nvPr/>
        </p:nvSpPr>
        <p:spPr>
          <a:xfrm>
            <a:off x="1036320" y="4320178"/>
            <a:ext cx="6096000" cy="1200329"/>
          </a:xfrm>
          <a:prstGeom prst="rect">
            <a:avLst/>
          </a:prstGeom>
          <a:noFill/>
        </p:spPr>
        <p:txBody>
          <a:bodyPr wrap="square">
            <a:spAutoFit/>
          </a:bodyPr>
          <a:lstStyle/>
          <a:p>
            <a:pPr marL="0" indent="0">
              <a:buNone/>
            </a:pPr>
            <a:r>
              <a:rPr lang="en-US" dirty="0"/>
              <a:t>Example for a bias: Survivor Bias. This is a famous example for a bias effect in the data due to a focus on successful outcomes and a neglect of failed or underperforming instances when drawing conclusions.</a:t>
            </a:r>
          </a:p>
        </p:txBody>
      </p:sp>
    </p:spTree>
    <p:extLst>
      <p:ext uri="{BB962C8B-B14F-4D97-AF65-F5344CB8AC3E}">
        <p14:creationId xmlns:p14="http://schemas.microsoft.com/office/powerpoint/2010/main" val="17800390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9265E-BDAD-8DD4-A315-D048C5E6C9AD}"/>
              </a:ext>
            </a:extLst>
          </p:cNvPr>
          <p:cNvSpPr>
            <a:spLocks noGrp="1"/>
          </p:cNvSpPr>
          <p:nvPr>
            <p:ph type="title"/>
          </p:nvPr>
        </p:nvSpPr>
        <p:spPr/>
        <p:txBody>
          <a:bodyPr>
            <a:normAutofit fontScale="90000"/>
          </a:bodyPr>
          <a:lstStyle/>
          <a:p>
            <a:r>
              <a:rPr lang="en-US" dirty="0"/>
              <a:t>We already mentioned this one: Bias!</a:t>
            </a:r>
            <a:br>
              <a:rPr lang="en-US" dirty="0"/>
            </a:br>
            <a:r>
              <a:rPr lang="en-US" dirty="0"/>
              <a:t>Fico Score</a:t>
            </a:r>
          </a:p>
        </p:txBody>
      </p:sp>
      <p:sp>
        <p:nvSpPr>
          <p:cNvPr id="3" name="Content Placeholder 2">
            <a:extLst>
              <a:ext uri="{FF2B5EF4-FFF2-40B4-BE49-F238E27FC236}">
                <a16:creationId xmlns:a16="http://schemas.microsoft.com/office/drawing/2014/main" id="{73FA4BE6-4ED5-5F7A-3A30-6DC4ABA3677F}"/>
              </a:ext>
            </a:extLst>
          </p:cNvPr>
          <p:cNvSpPr>
            <a:spLocks noGrp="1"/>
          </p:cNvSpPr>
          <p:nvPr>
            <p:ph idx="1"/>
          </p:nvPr>
        </p:nvSpPr>
        <p:spPr/>
        <p:txBody>
          <a:bodyPr>
            <a:normAutofit/>
          </a:bodyPr>
          <a:lstStyle/>
          <a:p>
            <a:pPr marL="0" indent="0">
              <a:buNone/>
            </a:pPr>
            <a:r>
              <a:rPr lang="en-US" dirty="0"/>
              <a:t>Another real world example of biases in data: the FICO score!</a:t>
            </a:r>
          </a:p>
          <a:p>
            <a:pPr marL="0" indent="0">
              <a:buNone/>
            </a:pPr>
            <a:r>
              <a:rPr lang="en-US" dirty="0"/>
              <a:t>The Fico score predict the likelihood that a person will pay back a loan. </a:t>
            </a:r>
          </a:p>
          <a:p>
            <a:pPr marL="0" indent="0">
              <a:buNone/>
            </a:pPr>
            <a:r>
              <a:rPr lang="en-US" dirty="0"/>
              <a:t>It uses data from past loans to make these predictions. </a:t>
            </a:r>
          </a:p>
          <a:p>
            <a:pPr marL="0" indent="0">
              <a:buNone/>
            </a:pPr>
            <a:endParaRPr lang="en-US" dirty="0"/>
          </a:p>
          <a:p>
            <a:pPr marL="0" indent="0">
              <a:buNone/>
            </a:pPr>
            <a:r>
              <a:rPr lang="en-US" sz="2800" b="1" dirty="0"/>
              <a:t>Who can spot the bias?</a:t>
            </a:r>
          </a:p>
        </p:txBody>
      </p:sp>
    </p:spTree>
    <p:extLst>
      <p:ext uri="{BB962C8B-B14F-4D97-AF65-F5344CB8AC3E}">
        <p14:creationId xmlns:p14="http://schemas.microsoft.com/office/powerpoint/2010/main" val="945744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BEF3D-C5EC-F25F-EB37-C4721B49F0D9}"/>
              </a:ext>
            </a:extLst>
          </p:cNvPr>
          <p:cNvSpPr>
            <a:spLocks noGrp="1"/>
          </p:cNvSpPr>
          <p:nvPr>
            <p:ph type="title"/>
          </p:nvPr>
        </p:nvSpPr>
        <p:spPr/>
        <p:txBody>
          <a:bodyPr/>
          <a:lstStyle/>
          <a:p>
            <a:r>
              <a:rPr lang="en-US" dirty="0"/>
              <a:t>Clustering</a:t>
            </a:r>
          </a:p>
        </p:txBody>
      </p:sp>
      <p:sp>
        <p:nvSpPr>
          <p:cNvPr id="4" name="Content Placeholder 3">
            <a:extLst>
              <a:ext uri="{FF2B5EF4-FFF2-40B4-BE49-F238E27FC236}">
                <a16:creationId xmlns:a16="http://schemas.microsoft.com/office/drawing/2014/main" id="{11F9E44B-A758-6DF6-5C9D-F2DB6C1290A7}"/>
              </a:ext>
            </a:extLst>
          </p:cNvPr>
          <p:cNvSpPr>
            <a:spLocks noGrp="1"/>
          </p:cNvSpPr>
          <p:nvPr>
            <p:ph sz="half" idx="1"/>
          </p:nvPr>
        </p:nvSpPr>
        <p:spPr/>
        <p:txBody>
          <a:bodyPr>
            <a:normAutofit fontScale="92500" lnSpcReduction="20000"/>
          </a:bodyPr>
          <a:lstStyle/>
          <a:p>
            <a:r>
              <a:rPr lang="en-US" dirty="0"/>
              <a:t>Clustering entails grouping together data points that are similar to one another. </a:t>
            </a:r>
          </a:p>
          <a:p>
            <a:r>
              <a:rPr lang="en-US" dirty="0"/>
              <a:t>Each data point within a cluster is similar to the others within the cluster, and it is dissimilar to the data points in other clusters.</a:t>
            </a:r>
          </a:p>
          <a:p>
            <a:r>
              <a:rPr lang="en-US" dirty="0"/>
              <a:t>In this figure, how many clusters of similar items do you see? Two.</a:t>
            </a:r>
          </a:p>
          <a:p>
            <a:r>
              <a:rPr lang="en-US" dirty="0"/>
              <a:t>All blue dots are similar</a:t>
            </a:r>
          </a:p>
          <a:p>
            <a:r>
              <a:rPr lang="en-US" dirty="0"/>
              <a:t>All green dots are similar</a:t>
            </a:r>
          </a:p>
          <a:p>
            <a:r>
              <a:rPr lang="en-US" dirty="0"/>
              <a:t>And blue dots and green dots are dissimilar</a:t>
            </a:r>
          </a:p>
          <a:p>
            <a:endParaRPr lang="en-US" dirty="0"/>
          </a:p>
        </p:txBody>
      </p:sp>
      <p:sp>
        <p:nvSpPr>
          <p:cNvPr id="5" name="Content Placeholder 4">
            <a:extLst>
              <a:ext uri="{FF2B5EF4-FFF2-40B4-BE49-F238E27FC236}">
                <a16:creationId xmlns:a16="http://schemas.microsoft.com/office/drawing/2014/main" id="{D4A2DF3E-66ED-7FF3-633C-6916B6025DA8}"/>
              </a:ext>
            </a:extLst>
          </p:cNvPr>
          <p:cNvSpPr>
            <a:spLocks noGrp="1"/>
          </p:cNvSpPr>
          <p:nvPr>
            <p:ph sz="half" idx="2"/>
          </p:nvPr>
        </p:nvSpPr>
        <p:spPr/>
        <p:txBody>
          <a:bodyPr>
            <a:normAutofit fontScale="92500" lnSpcReduction="20000"/>
          </a:bodyPr>
          <a:lstStyle/>
          <a:p>
            <a:endParaRPr lang="en-US"/>
          </a:p>
        </p:txBody>
      </p:sp>
      <p:pic>
        <p:nvPicPr>
          <p:cNvPr id="6" name="Picture 5">
            <a:extLst>
              <a:ext uri="{FF2B5EF4-FFF2-40B4-BE49-F238E27FC236}">
                <a16:creationId xmlns:a16="http://schemas.microsoft.com/office/drawing/2014/main" id="{E9E3AEC2-9AC0-01FB-ADCC-120D71C055A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341745" y="2120900"/>
            <a:ext cx="5291455" cy="3873500"/>
          </a:xfrm>
          <a:prstGeom prst="rect">
            <a:avLst/>
          </a:prstGeom>
          <a:noFill/>
          <a:ln>
            <a:noFill/>
          </a:ln>
        </p:spPr>
      </p:pic>
    </p:spTree>
    <p:extLst>
      <p:ext uri="{BB962C8B-B14F-4D97-AF65-F5344CB8AC3E}">
        <p14:creationId xmlns:p14="http://schemas.microsoft.com/office/powerpoint/2010/main" val="37307500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EEF8F-2DD1-E6D2-E428-A97939D63F4D}"/>
              </a:ext>
            </a:extLst>
          </p:cNvPr>
          <p:cNvSpPr>
            <a:spLocks noGrp="1"/>
          </p:cNvSpPr>
          <p:nvPr>
            <p:ph type="title"/>
          </p:nvPr>
        </p:nvSpPr>
        <p:spPr/>
        <p:txBody>
          <a:bodyPr/>
          <a:lstStyle/>
          <a:p>
            <a:r>
              <a:rPr lang="en-US" dirty="0"/>
              <a:t>Association</a:t>
            </a:r>
          </a:p>
        </p:txBody>
      </p:sp>
      <p:sp>
        <p:nvSpPr>
          <p:cNvPr id="4" name="Content Placeholder 3">
            <a:extLst>
              <a:ext uri="{FF2B5EF4-FFF2-40B4-BE49-F238E27FC236}">
                <a16:creationId xmlns:a16="http://schemas.microsoft.com/office/drawing/2014/main" id="{8CC0E460-BB7E-6AB2-5FDB-AA4D45CC3B2F}"/>
              </a:ext>
            </a:extLst>
          </p:cNvPr>
          <p:cNvSpPr>
            <a:spLocks noGrp="1"/>
          </p:cNvSpPr>
          <p:nvPr>
            <p:ph sz="half" idx="1"/>
          </p:nvPr>
        </p:nvSpPr>
        <p:spPr/>
        <p:txBody>
          <a:bodyPr>
            <a:normAutofit fontScale="70000" lnSpcReduction="20000"/>
          </a:bodyPr>
          <a:lstStyle/>
          <a:p>
            <a:r>
              <a:rPr lang="en-US" dirty="0"/>
              <a:t>Association analysis is the technique of finding hidden relationships between and among sets of items that frequently occur together in a dataset.</a:t>
            </a:r>
          </a:p>
          <a:p>
            <a:r>
              <a:rPr lang="en-US" dirty="0"/>
              <a:t>Association analysis examines a group of transactions and then determines the rules that predict the probability that a particular item will occur in a transaction based on the frequency with which other items occur</a:t>
            </a:r>
          </a:p>
          <a:p>
            <a:r>
              <a:rPr lang="en-US" b="1" dirty="0"/>
              <a:t>A transaction </a:t>
            </a:r>
            <a:r>
              <a:rPr lang="en-US" dirty="0"/>
              <a:t>in association analysis, we are referring to a collection of items that occur together in an identifiable event.</a:t>
            </a:r>
          </a:p>
          <a:p>
            <a:r>
              <a:rPr lang="en-US" dirty="0"/>
              <a:t>Association analysis is also called </a:t>
            </a:r>
            <a:r>
              <a:rPr lang="en-US" i="1" dirty="0"/>
              <a:t>affinity analysis</a:t>
            </a:r>
          </a:p>
          <a:p>
            <a:r>
              <a:rPr lang="en-US" dirty="0"/>
              <a:t>Businesses can use these associations to promote and recommend items that often occur together; for example, pizza and soft drinks</a:t>
            </a:r>
          </a:p>
          <a:p>
            <a:pPr marL="0" indent="0">
              <a:buNone/>
            </a:pPr>
            <a:endParaRPr lang="en-US" dirty="0"/>
          </a:p>
        </p:txBody>
      </p:sp>
      <p:sp>
        <p:nvSpPr>
          <p:cNvPr id="5" name="Content Placeholder 4">
            <a:extLst>
              <a:ext uri="{FF2B5EF4-FFF2-40B4-BE49-F238E27FC236}">
                <a16:creationId xmlns:a16="http://schemas.microsoft.com/office/drawing/2014/main" id="{7689CC8E-3B14-F430-1855-CB46C76C0A42}"/>
              </a:ext>
            </a:extLst>
          </p:cNvPr>
          <p:cNvSpPr>
            <a:spLocks noGrp="1"/>
          </p:cNvSpPr>
          <p:nvPr>
            <p:ph sz="half" idx="2"/>
          </p:nvPr>
        </p:nvSpPr>
        <p:spPr/>
        <p:txBody>
          <a:bodyPr>
            <a:normAutofit fontScale="70000" lnSpcReduction="20000"/>
          </a:bodyPr>
          <a:lstStyle/>
          <a:p>
            <a:r>
              <a:rPr lang="en-US" dirty="0"/>
              <a:t>The rules that are generated by associational analysis are called association rules. </a:t>
            </a:r>
          </a:p>
          <a:p>
            <a:r>
              <a:rPr lang="en-US" dirty="0"/>
              <a:t>An example of an association rule is {PIZZA-BY-THE-SLICE}  </a:t>
            </a:r>
            <a:r>
              <a:rPr lang="en-US" dirty="0">
                <a:sym typeface="Wingdings" panose="05000000000000000000" pitchFamily="2" charset="2"/>
              </a:rPr>
              <a:t></a:t>
            </a:r>
            <a:r>
              <a:rPr lang="en-US" dirty="0"/>
              <a:t> {SOFT DRINK 20 OZ}. </a:t>
            </a:r>
          </a:p>
          <a:p>
            <a:r>
              <a:rPr lang="en-US" dirty="0"/>
              <a:t>This rule simply states that when people buy pizza by the slice they also buy a 20-ounce soft drink.</a:t>
            </a:r>
          </a:p>
          <a:p>
            <a:r>
              <a:rPr lang="en-US" dirty="0"/>
              <a:t>Further, association rules can be evaluated for strength. </a:t>
            </a:r>
          </a:p>
          <a:p>
            <a:r>
              <a:rPr lang="en-US" dirty="0"/>
              <a:t>Stronger rules imply greater association.</a:t>
            </a:r>
          </a:p>
          <a:p>
            <a:r>
              <a:rPr lang="en-US" dirty="0"/>
              <a:t>The items on the left side of the arrow are called </a:t>
            </a:r>
            <a:r>
              <a:rPr lang="en-US" i="1" dirty="0"/>
              <a:t>antecedents</a:t>
            </a:r>
            <a:r>
              <a:rPr lang="en-US" dirty="0"/>
              <a:t>. </a:t>
            </a:r>
          </a:p>
          <a:p>
            <a:r>
              <a:rPr lang="en-US" dirty="0"/>
              <a:t>The items on the right side are called </a:t>
            </a:r>
            <a:r>
              <a:rPr lang="en-US" i="1" dirty="0"/>
              <a:t>consequents</a:t>
            </a:r>
            <a:r>
              <a:rPr lang="en-US" dirty="0"/>
              <a:t>. </a:t>
            </a:r>
          </a:p>
          <a:p>
            <a:r>
              <a:rPr lang="en-US" dirty="0"/>
              <a:t>The general format of the rule is:</a:t>
            </a:r>
          </a:p>
          <a:p>
            <a:r>
              <a:rPr lang="en-US" b="1" i="1" dirty="0"/>
              <a:t>	If (antecedent(s)) Then (consequent(s)).</a:t>
            </a:r>
          </a:p>
          <a:p>
            <a:endParaRPr lang="en-US" dirty="0"/>
          </a:p>
        </p:txBody>
      </p:sp>
    </p:spTree>
    <p:extLst>
      <p:ext uri="{BB962C8B-B14F-4D97-AF65-F5344CB8AC3E}">
        <p14:creationId xmlns:p14="http://schemas.microsoft.com/office/powerpoint/2010/main" val="13378565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Number of rules</a:t>
            </a:r>
          </a:p>
        </p:txBody>
      </p:sp>
      <p:sp>
        <p:nvSpPr>
          <p:cNvPr id="3" name="Text Placeholder 2"/>
          <p:cNvSpPr>
            <a:spLocks noGrp="1"/>
          </p:cNvSpPr>
          <p:nvPr>
            <p:ph idx="1"/>
          </p:nvPr>
        </p:nvSpPr>
        <p:spPr/>
        <p:txBody>
          <a:bodyPr/>
          <a:lstStyle/>
          <a:p>
            <a:r>
              <a:rPr lang="en-US" dirty="0"/>
              <a:t>If the transaction includes only two items, then there will be only 2 rules.</a:t>
            </a:r>
          </a:p>
          <a:p>
            <a:r>
              <a:rPr lang="en-US" dirty="0"/>
              <a:t>Three items will generate 12 rules. </a:t>
            </a:r>
          </a:p>
          <a:p>
            <a:r>
              <a:rPr lang="en-US" dirty="0"/>
              <a:t>With just 10 items, the number of rules grows to 57,000! </a:t>
            </a:r>
          </a:p>
          <a:p>
            <a:r>
              <a:rPr lang="en-US" dirty="0"/>
              <a:t>Excessive numbers of rules represent an obstacle to effective analysis. </a:t>
            </a:r>
          </a:p>
          <a:p>
            <a:r>
              <a:rPr lang="en-US" dirty="0"/>
              <a:t>Not only are they time consuming to construct, but they are also unwieldy to understand and interpret.</a:t>
            </a:r>
          </a:p>
        </p:txBody>
      </p:sp>
    </p:spTree>
    <p:extLst>
      <p:ext uri="{BB962C8B-B14F-4D97-AF65-F5344CB8AC3E}">
        <p14:creationId xmlns:p14="http://schemas.microsoft.com/office/powerpoint/2010/main" val="802670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Metrics for association rules</a:t>
            </a:r>
          </a:p>
        </p:txBody>
      </p:sp>
      <p:sp>
        <p:nvSpPr>
          <p:cNvPr id="3" name="Text Placeholder 2"/>
          <p:cNvSpPr>
            <a:spLocks noGrp="1"/>
          </p:cNvSpPr>
          <p:nvPr>
            <p:ph idx="1"/>
          </p:nvPr>
        </p:nvSpPr>
        <p:spPr/>
        <p:txBody>
          <a:bodyPr/>
          <a:lstStyle/>
          <a:p>
            <a:r>
              <a:rPr lang="en-US" dirty="0"/>
              <a:t>The frequency and strength of association rules are measured by three ratios</a:t>
            </a:r>
          </a:p>
          <a:p>
            <a:pPr lvl="2"/>
            <a:r>
              <a:rPr lang="en-US" dirty="0"/>
              <a:t>Support</a:t>
            </a:r>
          </a:p>
          <a:p>
            <a:pPr lvl="2"/>
            <a:r>
              <a:rPr lang="en-US" dirty="0"/>
              <a:t>Confidence</a:t>
            </a:r>
          </a:p>
          <a:p>
            <a:pPr lvl="2"/>
            <a:r>
              <a:rPr lang="en-US" dirty="0"/>
              <a:t>Lift</a:t>
            </a:r>
          </a:p>
        </p:txBody>
      </p:sp>
    </p:spTree>
    <p:extLst>
      <p:ext uri="{BB962C8B-B14F-4D97-AF65-F5344CB8AC3E}">
        <p14:creationId xmlns:p14="http://schemas.microsoft.com/office/powerpoint/2010/main" val="7015900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Text Placeholder 2"/>
          <p:cNvSpPr>
            <a:spLocks noGrp="1"/>
          </p:cNvSpPr>
          <p:nvPr>
            <p:ph sz="half" idx="1"/>
          </p:nvPr>
        </p:nvSpPr>
        <p:spPr/>
        <p:txBody>
          <a:bodyPr/>
          <a:lstStyle/>
          <a:p>
            <a:r>
              <a:rPr lang="en-US" b="1" dirty="0"/>
              <a:t>Breadbasket</a:t>
            </a:r>
          </a:p>
          <a:p>
            <a:r>
              <a:rPr lang="en-US" dirty="0"/>
              <a:t>Data set containing more than 6000 transactions from a bakery.</a:t>
            </a:r>
          </a:p>
          <a:p>
            <a:endParaRPr lang="en-US" dirty="0"/>
          </a:p>
        </p:txBody>
      </p:sp>
      <p:pic>
        <p:nvPicPr>
          <p:cNvPr id="4" name="Picture 3"/>
          <p:cNvPicPr>
            <a:picLocks noChangeAspect="1"/>
          </p:cNvPicPr>
          <p:nvPr/>
        </p:nvPicPr>
        <p:blipFill>
          <a:blip r:embed="rId2"/>
          <a:stretch>
            <a:fillRect/>
          </a:stretch>
        </p:blipFill>
        <p:spPr>
          <a:xfrm>
            <a:off x="8087754" y="471872"/>
            <a:ext cx="3800771" cy="2673886"/>
          </a:xfrm>
          <a:prstGeom prst="rect">
            <a:avLst/>
          </a:prstGeom>
        </p:spPr>
      </p:pic>
      <p:graphicFrame>
        <p:nvGraphicFramePr>
          <p:cNvPr id="6" name="Table 6">
            <a:extLst>
              <a:ext uri="{FF2B5EF4-FFF2-40B4-BE49-F238E27FC236}">
                <a16:creationId xmlns:a16="http://schemas.microsoft.com/office/drawing/2014/main" id="{1D7928FA-F1F1-FEB1-5659-502A31B70054}"/>
              </a:ext>
            </a:extLst>
          </p:cNvPr>
          <p:cNvGraphicFramePr>
            <a:graphicFrameLocks noGrp="1"/>
          </p:cNvGraphicFramePr>
          <p:nvPr>
            <p:extLst>
              <p:ext uri="{D42A27DB-BD31-4B8C-83A1-F6EECF244321}">
                <p14:modId xmlns:p14="http://schemas.microsoft.com/office/powerpoint/2010/main" val="2351550784"/>
              </p:ext>
            </p:extLst>
          </p:nvPr>
        </p:nvGraphicFramePr>
        <p:xfrm>
          <a:off x="2416425" y="3429000"/>
          <a:ext cx="7420110" cy="2675468"/>
        </p:xfrm>
        <a:graphic>
          <a:graphicData uri="http://schemas.openxmlformats.org/drawingml/2006/table">
            <a:tbl>
              <a:tblPr firstRow="1" bandRow="1">
                <a:tableStyleId>{5C22544A-7EE6-4342-B048-85BDC9FD1C3A}</a:tableStyleId>
              </a:tblPr>
              <a:tblGrid>
                <a:gridCol w="742011">
                  <a:extLst>
                    <a:ext uri="{9D8B030D-6E8A-4147-A177-3AD203B41FA5}">
                      <a16:colId xmlns:a16="http://schemas.microsoft.com/office/drawing/2014/main" val="1244541900"/>
                    </a:ext>
                  </a:extLst>
                </a:gridCol>
                <a:gridCol w="742011">
                  <a:extLst>
                    <a:ext uri="{9D8B030D-6E8A-4147-A177-3AD203B41FA5}">
                      <a16:colId xmlns:a16="http://schemas.microsoft.com/office/drawing/2014/main" val="464399360"/>
                    </a:ext>
                  </a:extLst>
                </a:gridCol>
                <a:gridCol w="742011">
                  <a:extLst>
                    <a:ext uri="{9D8B030D-6E8A-4147-A177-3AD203B41FA5}">
                      <a16:colId xmlns:a16="http://schemas.microsoft.com/office/drawing/2014/main" val="1331823359"/>
                    </a:ext>
                  </a:extLst>
                </a:gridCol>
                <a:gridCol w="742011">
                  <a:extLst>
                    <a:ext uri="{9D8B030D-6E8A-4147-A177-3AD203B41FA5}">
                      <a16:colId xmlns:a16="http://schemas.microsoft.com/office/drawing/2014/main" val="905637180"/>
                    </a:ext>
                  </a:extLst>
                </a:gridCol>
                <a:gridCol w="742011">
                  <a:extLst>
                    <a:ext uri="{9D8B030D-6E8A-4147-A177-3AD203B41FA5}">
                      <a16:colId xmlns:a16="http://schemas.microsoft.com/office/drawing/2014/main" val="449781975"/>
                    </a:ext>
                  </a:extLst>
                </a:gridCol>
                <a:gridCol w="742011">
                  <a:extLst>
                    <a:ext uri="{9D8B030D-6E8A-4147-A177-3AD203B41FA5}">
                      <a16:colId xmlns:a16="http://schemas.microsoft.com/office/drawing/2014/main" val="1067431835"/>
                    </a:ext>
                  </a:extLst>
                </a:gridCol>
                <a:gridCol w="742011">
                  <a:extLst>
                    <a:ext uri="{9D8B030D-6E8A-4147-A177-3AD203B41FA5}">
                      <a16:colId xmlns:a16="http://schemas.microsoft.com/office/drawing/2014/main" val="2255182061"/>
                    </a:ext>
                  </a:extLst>
                </a:gridCol>
                <a:gridCol w="742011">
                  <a:extLst>
                    <a:ext uri="{9D8B030D-6E8A-4147-A177-3AD203B41FA5}">
                      <a16:colId xmlns:a16="http://schemas.microsoft.com/office/drawing/2014/main" val="2201152291"/>
                    </a:ext>
                  </a:extLst>
                </a:gridCol>
                <a:gridCol w="742011">
                  <a:extLst>
                    <a:ext uri="{9D8B030D-6E8A-4147-A177-3AD203B41FA5}">
                      <a16:colId xmlns:a16="http://schemas.microsoft.com/office/drawing/2014/main" val="655472172"/>
                    </a:ext>
                  </a:extLst>
                </a:gridCol>
                <a:gridCol w="742011">
                  <a:extLst>
                    <a:ext uri="{9D8B030D-6E8A-4147-A177-3AD203B41FA5}">
                      <a16:colId xmlns:a16="http://schemas.microsoft.com/office/drawing/2014/main" val="252865212"/>
                    </a:ext>
                  </a:extLst>
                </a:gridCol>
              </a:tblGrid>
              <a:tr h="325378">
                <a:tc>
                  <a:txBody>
                    <a:bodyPr/>
                    <a:lstStyle/>
                    <a:p>
                      <a:r>
                        <a:rPr lang="en-US" sz="1000" dirty="0"/>
                        <a:t>Transaction ID</a:t>
                      </a:r>
                    </a:p>
                  </a:txBody>
                  <a:tcPr/>
                </a:tc>
                <a:tc>
                  <a:txBody>
                    <a:bodyPr/>
                    <a:lstStyle/>
                    <a:p>
                      <a:r>
                        <a:rPr lang="en-US" sz="1000" dirty="0"/>
                        <a:t>Bread</a:t>
                      </a:r>
                    </a:p>
                  </a:txBody>
                  <a:tcPr/>
                </a:tc>
                <a:tc>
                  <a:txBody>
                    <a:bodyPr/>
                    <a:lstStyle/>
                    <a:p>
                      <a:r>
                        <a:rPr lang="en-US" sz="1000" dirty="0"/>
                        <a:t>Scandinavian</a:t>
                      </a:r>
                    </a:p>
                  </a:txBody>
                  <a:tcPr/>
                </a:tc>
                <a:tc>
                  <a:txBody>
                    <a:bodyPr/>
                    <a:lstStyle/>
                    <a:p>
                      <a:r>
                        <a:rPr lang="en-US" sz="1000" dirty="0"/>
                        <a:t>Hot Chocolate</a:t>
                      </a:r>
                    </a:p>
                  </a:txBody>
                  <a:tcPr/>
                </a:tc>
                <a:tc>
                  <a:txBody>
                    <a:bodyPr/>
                    <a:lstStyle/>
                    <a:p>
                      <a:r>
                        <a:rPr lang="en-US" sz="1000" dirty="0"/>
                        <a:t>Jam</a:t>
                      </a:r>
                    </a:p>
                  </a:txBody>
                  <a:tcPr/>
                </a:tc>
                <a:tc>
                  <a:txBody>
                    <a:bodyPr/>
                    <a:lstStyle/>
                    <a:p>
                      <a:r>
                        <a:rPr lang="en-US" sz="1000" dirty="0"/>
                        <a:t>Cookies</a:t>
                      </a:r>
                    </a:p>
                  </a:txBody>
                  <a:tcPr/>
                </a:tc>
                <a:tc>
                  <a:txBody>
                    <a:bodyPr/>
                    <a:lstStyle/>
                    <a:p>
                      <a:r>
                        <a:rPr lang="en-US" sz="1000" dirty="0"/>
                        <a:t>Muffin</a:t>
                      </a:r>
                    </a:p>
                  </a:txBody>
                  <a:tcPr/>
                </a:tc>
                <a:tc>
                  <a:txBody>
                    <a:bodyPr/>
                    <a:lstStyle/>
                    <a:p>
                      <a:r>
                        <a:rPr lang="en-US" sz="1000" dirty="0"/>
                        <a:t>Coffee</a:t>
                      </a:r>
                    </a:p>
                  </a:txBody>
                  <a:tcPr/>
                </a:tc>
                <a:tc>
                  <a:txBody>
                    <a:bodyPr/>
                    <a:lstStyle/>
                    <a:p>
                      <a:r>
                        <a:rPr lang="en-US" sz="1000" dirty="0"/>
                        <a:t>Pastry</a:t>
                      </a:r>
                    </a:p>
                  </a:txBody>
                  <a:tcPr/>
                </a:tc>
                <a:tc>
                  <a:txBody>
                    <a:bodyPr/>
                    <a:lstStyle/>
                    <a:p>
                      <a:r>
                        <a:rPr lang="en-US" sz="1000" dirty="0"/>
                        <a:t>Medialuna</a:t>
                      </a:r>
                    </a:p>
                  </a:txBody>
                  <a:tcPr/>
                </a:tc>
                <a:extLst>
                  <a:ext uri="{0D108BD9-81ED-4DB2-BD59-A6C34878D82A}">
                    <a16:rowId xmlns:a16="http://schemas.microsoft.com/office/drawing/2014/main" val="1474001542"/>
                  </a:ext>
                </a:extLst>
              </a:tr>
              <a:tr h="325378">
                <a:tc>
                  <a:txBody>
                    <a:bodyPr/>
                    <a:lstStyle/>
                    <a:p>
                      <a:r>
                        <a:rPr lang="en-US" sz="1000" dirty="0"/>
                        <a:t>1</a:t>
                      </a:r>
                    </a:p>
                  </a:txBody>
                  <a:tcPr/>
                </a:tc>
                <a:tc>
                  <a:txBody>
                    <a:bodyPr/>
                    <a:lstStyle/>
                    <a:p>
                      <a:r>
                        <a:rPr lang="en-US" sz="1000" dirty="0"/>
                        <a:t>1</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extLst>
                  <a:ext uri="{0D108BD9-81ED-4DB2-BD59-A6C34878D82A}">
                    <a16:rowId xmlns:a16="http://schemas.microsoft.com/office/drawing/2014/main" val="2585641898"/>
                  </a:ext>
                </a:extLst>
              </a:tr>
              <a:tr h="326960">
                <a:tc>
                  <a:txBody>
                    <a:bodyPr/>
                    <a:lstStyle/>
                    <a:p>
                      <a:r>
                        <a:rPr lang="en-US" sz="1000" dirty="0"/>
                        <a:t>2</a:t>
                      </a:r>
                    </a:p>
                  </a:txBody>
                  <a:tcPr/>
                </a:tc>
                <a:tc>
                  <a:txBody>
                    <a:bodyPr/>
                    <a:lstStyle/>
                    <a:p>
                      <a:r>
                        <a:rPr lang="en-US" sz="1000" dirty="0"/>
                        <a:t>0</a:t>
                      </a:r>
                    </a:p>
                  </a:txBody>
                  <a:tcPr/>
                </a:tc>
                <a:tc>
                  <a:txBody>
                    <a:bodyPr/>
                    <a:lstStyle/>
                    <a:p>
                      <a:r>
                        <a:rPr lang="en-US" sz="1000" dirty="0"/>
                        <a:t>1</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extLst>
                  <a:ext uri="{0D108BD9-81ED-4DB2-BD59-A6C34878D82A}">
                    <a16:rowId xmlns:a16="http://schemas.microsoft.com/office/drawing/2014/main" val="2208067707"/>
                  </a:ext>
                </a:extLst>
              </a:tr>
              <a:tr h="325378">
                <a:tc>
                  <a:txBody>
                    <a:bodyPr/>
                    <a:lstStyle/>
                    <a:p>
                      <a:r>
                        <a:rPr lang="en-US" sz="1000" dirty="0"/>
                        <a:t>3</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1</a:t>
                      </a:r>
                    </a:p>
                  </a:txBody>
                  <a:tcPr/>
                </a:tc>
                <a:tc>
                  <a:txBody>
                    <a:bodyPr/>
                    <a:lstStyle/>
                    <a:p>
                      <a:r>
                        <a:rPr lang="en-US" sz="1000" dirty="0"/>
                        <a:t>1</a:t>
                      </a:r>
                    </a:p>
                  </a:txBody>
                  <a:tcPr/>
                </a:tc>
                <a:tc>
                  <a:txBody>
                    <a:bodyPr/>
                    <a:lstStyle/>
                    <a:p>
                      <a:r>
                        <a:rPr lang="en-US" sz="1000" dirty="0"/>
                        <a:t>1</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extLst>
                  <a:ext uri="{0D108BD9-81ED-4DB2-BD59-A6C34878D82A}">
                    <a16:rowId xmlns:a16="http://schemas.microsoft.com/office/drawing/2014/main" val="1545460619"/>
                  </a:ext>
                </a:extLst>
              </a:tr>
              <a:tr h="325378">
                <a:tc>
                  <a:txBody>
                    <a:bodyPr/>
                    <a:lstStyle/>
                    <a:p>
                      <a:r>
                        <a:rPr lang="en-US" sz="1000" dirty="0"/>
                        <a:t>4</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1</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extLst>
                  <a:ext uri="{0D108BD9-81ED-4DB2-BD59-A6C34878D82A}">
                    <a16:rowId xmlns:a16="http://schemas.microsoft.com/office/drawing/2014/main" val="508254455"/>
                  </a:ext>
                </a:extLst>
              </a:tr>
              <a:tr h="325378">
                <a:tc>
                  <a:txBody>
                    <a:bodyPr/>
                    <a:lstStyle/>
                    <a:p>
                      <a:r>
                        <a:rPr lang="en-US" sz="1000" dirty="0"/>
                        <a:t>5</a:t>
                      </a:r>
                    </a:p>
                  </a:txBody>
                  <a:tcPr/>
                </a:tc>
                <a:tc>
                  <a:txBody>
                    <a:bodyPr/>
                    <a:lstStyle/>
                    <a:p>
                      <a:r>
                        <a:rPr lang="en-US" sz="1000" dirty="0"/>
                        <a:t>1</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1</a:t>
                      </a:r>
                    </a:p>
                  </a:txBody>
                  <a:tcPr/>
                </a:tc>
                <a:tc>
                  <a:txBody>
                    <a:bodyPr/>
                    <a:lstStyle/>
                    <a:p>
                      <a:r>
                        <a:rPr lang="en-US" sz="1000" dirty="0"/>
                        <a:t>1</a:t>
                      </a:r>
                    </a:p>
                  </a:txBody>
                  <a:tcPr/>
                </a:tc>
                <a:tc>
                  <a:txBody>
                    <a:bodyPr/>
                    <a:lstStyle/>
                    <a:p>
                      <a:r>
                        <a:rPr lang="en-US" sz="1000" dirty="0"/>
                        <a:t>0</a:t>
                      </a:r>
                    </a:p>
                  </a:txBody>
                  <a:tcPr/>
                </a:tc>
                <a:extLst>
                  <a:ext uri="{0D108BD9-81ED-4DB2-BD59-A6C34878D82A}">
                    <a16:rowId xmlns:a16="http://schemas.microsoft.com/office/drawing/2014/main" val="3827469175"/>
                  </a:ext>
                </a:extLst>
              </a:tr>
              <a:tr h="325378">
                <a:tc>
                  <a:txBody>
                    <a:bodyPr/>
                    <a:lstStyle/>
                    <a:p>
                      <a:r>
                        <a:rPr lang="en-US" sz="1000" dirty="0"/>
                        <a:t>6</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1</a:t>
                      </a:r>
                    </a:p>
                  </a:txBody>
                  <a:tcPr/>
                </a:tc>
                <a:tc>
                  <a:txBody>
                    <a:bodyPr/>
                    <a:lstStyle/>
                    <a:p>
                      <a:r>
                        <a:rPr lang="en-US" sz="1000" dirty="0"/>
                        <a:t>0</a:t>
                      </a:r>
                    </a:p>
                  </a:txBody>
                  <a:tcPr/>
                </a:tc>
                <a:tc>
                  <a:txBody>
                    <a:bodyPr/>
                    <a:lstStyle/>
                    <a:p>
                      <a:r>
                        <a:rPr lang="en-US" sz="1000" dirty="0"/>
                        <a:t>1</a:t>
                      </a:r>
                    </a:p>
                  </a:txBody>
                  <a:tcPr/>
                </a:tc>
                <a:tc>
                  <a:txBody>
                    <a:bodyPr/>
                    <a:lstStyle/>
                    <a:p>
                      <a:r>
                        <a:rPr lang="en-US" sz="1000" dirty="0"/>
                        <a:t>1</a:t>
                      </a:r>
                    </a:p>
                  </a:txBody>
                  <a:tcPr/>
                </a:tc>
                <a:extLst>
                  <a:ext uri="{0D108BD9-81ED-4DB2-BD59-A6C34878D82A}">
                    <a16:rowId xmlns:a16="http://schemas.microsoft.com/office/drawing/2014/main" val="112423783"/>
                  </a:ext>
                </a:extLst>
              </a:tr>
              <a:tr h="325378">
                <a:tc>
                  <a:txBody>
                    <a:bodyPr/>
                    <a:lstStyle/>
                    <a:p>
                      <a:r>
                        <a:rPr lang="en-US" sz="1000" dirty="0"/>
                        <a:t>7</a:t>
                      </a:r>
                    </a:p>
                  </a:txBody>
                  <a:tcPr/>
                </a:tc>
                <a:tc>
                  <a:txBody>
                    <a:bodyPr/>
                    <a:lstStyle/>
                    <a:p>
                      <a:r>
                        <a:rPr lang="en-US" sz="1000" dirty="0"/>
                        <a:t>1</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1</a:t>
                      </a:r>
                    </a:p>
                  </a:txBody>
                  <a:tcPr/>
                </a:tc>
                <a:tc>
                  <a:txBody>
                    <a:bodyPr/>
                    <a:lstStyle/>
                    <a:p>
                      <a:r>
                        <a:rPr lang="en-US" sz="1000" dirty="0"/>
                        <a:t>1</a:t>
                      </a:r>
                    </a:p>
                  </a:txBody>
                  <a:tcPr/>
                </a:tc>
                <a:tc>
                  <a:txBody>
                    <a:bodyPr/>
                    <a:lstStyle/>
                    <a:p>
                      <a:r>
                        <a:rPr lang="en-US" sz="1000" dirty="0"/>
                        <a:t>1</a:t>
                      </a:r>
                    </a:p>
                  </a:txBody>
                  <a:tcPr/>
                </a:tc>
                <a:extLst>
                  <a:ext uri="{0D108BD9-81ED-4DB2-BD59-A6C34878D82A}">
                    <a16:rowId xmlns:a16="http://schemas.microsoft.com/office/drawing/2014/main" val="1905960368"/>
                  </a:ext>
                </a:extLst>
              </a:tr>
            </a:tbl>
          </a:graphicData>
        </a:graphic>
      </p:graphicFrame>
      <p:sp>
        <p:nvSpPr>
          <p:cNvPr id="7" name="Arrow: Bent 6">
            <a:extLst>
              <a:ext uri="{FF2B5EF4-FFF2-40B4-BE49-F238E27FC236}">
                <a16:creationId xmlns:a16="http://schemas.microsoft.com/office/drawing/2014/main" id="{DEF3F692-9AE8-3A25-AFFD-261BAE3D3F65}"/>
              </a:ext>
            </a:extLst>
          </p:cNvPr>
          <p:cNvSpPr/>
          <p:nvPr/>
        </p:nvSpPr>
        <p:spPr>
          <a:xfrm rot="16200000" flipH="1">
            <a:off x="6604553" y="1939404"/>
            <a:ext cx="1346752" cy="1113182"/>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410453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a:t>
            </a:r>
          </a:p>
        </p:txBody>
      </p:sp>
      <mc:AlternateContent xmlns:mc="http://schemas.openxmlformats.org/markup-compatibility/2006" xmlns:a14="http://schemas.microsoft.com/office/drawing/2010/main">
        <mc:Choice Requires="a14">
          <p:sp>
            <p:nvSpPr>
              <p:cNvPr id="3" name="Text Placeholder 2"/>
              <p:cNvSpPr>
                <a:spLocks noGrp="1"/>
              </p:cNvSpPr>
              <p:nvPr>
                <p:ph idx="1"/>
              </p:nvPr>
            </p:nvSpPr>
            <p:spPr/>
            <p:txBody>
              <a:bodyPr>
                <a:normAutofit fontScale="92500"/>
              </a:bodyPr>
              <a:lstStyle/>
              <a:p>
                <a:r>
                  <a:rPr lang="en-US" b="1" dirty="0"/>
                  <a:t>Support </a:t>
                </a:r>
                <a:r>
                  <a:rPr lang="en-US" dirty="0"/>
                  <a:t>for a rule is the fraction or percentage of transactions that contain all of the items within the rule. </a:t>
                </a:r>
              </a:p>
              <a:p>
                <a:r>
                  <a:rPr lang="en-US" dirty="0"/>
                  <a:t>Because support is a probability, its values range between 0 and 1.</a:t>
                </a:r>
              </a:p>
              <a:p>
                <a:endParaRPr lang="en-US" dirty="0"/>
              </a:p>
              <a:p>
                <a:pPr marL="0" indent="0" algn="ctr">
                  <a:buNone/>
                </a:pPr>
                <a14:m>
                  <m:oMathPara xmlns:m="http://schemas.openxmlformats.org/officeDocument/2006/math">
                    <m:oMathParaPr>
                      <m:jc m:val="centerGroup"/>
                    </m:oMathParaPr>
                    <m:oMath xmlns:m="http://schemas.openxmlformats.org/officeDocument/2006/math">
                      <m:r>
                        <m:rPr>
                          <m:nor/>
                        </m:rPr>
                        <a:rPr lang="en-US" b="1" i="0" smtClean="0">
                          <a:latin typeface="Cambria Math" panose="02040503050406030204" pitchFamily="18" charset="0"/>
                        </a:rPr>
                        <m:t>Support</m:t>
                      </m:r>
                      <m:d>
                        <m:dPr>
                          <m:ctrlPr>
                            <a:rPr lang="en-US" b="1" i="1" smtClean="0">
                              <a:latin typeface="Cambria Math" panose="02040503050406030204" pitchFamily="18" charset="0"/>
                            </a:rPr>
                          </m:ctrlPr>
                        </m:dPr>
                        <m:e>
                          <m:r>
                            <a:rPr lang="en-US" b="1" i="1" smtClean="0">
                              <a:latin typeface="Cambria Math" panose="02040503050406030204" pitchFamily="18" charset="0"/>
                            </a:rPr>
                            <m:t>𝑿</m:t>
                          </m:r>
                          <m:r>
                            <a:rPr lang="en-US" b="1" i="1" smtClean="0">
                              <a:latin typeface="Cambria Math" panose="02040503050406030204" pitchFamily="18" charset="0"/>
                            </a:rPr>
                            <m:t>,</m:t>
                          </m:r>
                          <m:r>
                            <a:rPr lang="en-US" b="1" i="1" smtClean="0">
                              <a:latin typeface="Cambria Math" panose="02040503050406030204" pitchFamily="18" charset="0"/>
                            </a:rPr>
                            <m:t>𝒀</m:t>
                          </m:r>
                        </m:e>
                      </m:d>
                      <m:r>
                        <a:rPr lang="en-US" b="1" i="1" smtClean="0">
                          <a:latin typeface="Cambria Math" panose="02040503050406030204" pitchFamily="18" charset="0"/>
                        </a:rPr>
                        <m:t>=</m:t>
                      </m:r>
                      <m:r>
                        <m:rPr>
                          <m:nor/>
                        </m:rPr>
                        <a:rPr lang="en-US" b="1" i="0" smtClean="0">
                          <a:latin typeface="Cambria Math" panose="02040503050406030204" pitchFamily="18" charset="0"/>
                        </a:rPr>
                        <m:t>supp</m:t>
                      </m:r>
                      <m:d>
                        <m:dPr>
                          <m:ctrlPr>
                            <a:rPr lang="en-US" b="1" i="1" smtClean="0">
                              <a:latin typeface="Cambria Math" panose="02040503050406030204" pitchFamily="18" charset="0"/>
                            </a:rPr>
                          </m:ctrlPr>
                        </m:dPr>
                        <m:e>
                          <m:r>
                            <a:rPr lang="en-US" b="1" i="1" smtClean="0">
                              <a:latin typeface="Cambria Math" panose="02040503050406030204" pitchFamily="18" charset="0"/>
                            </a:rPr>
                            <m:t>𝑿</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𝒀</m:t>
                          </m:r>
                        </m:e>
                      </m:d>
                      <m:r>
                        <a:rPr lang="en-US" b="1" i="1" smtClean="0">
                          <a:latin typeface="Cambria Math" panose="02040503050406030204" pitchFamily="18" charset="0"/>
                          <a:ea typeface="Cambria Math" panose="02040503050406030204" pitchFamily="18" charset="0"/>
                        </a:rPr>
                        <m:t>=</m:t>
                      </m:r>
                      <m:f>
                        <m:fPr>
                          <m:ctrlPr>
                            <a:rPr lang="en-US" b="1" i="1" smtClean="0">
                              <a:latin typeface="Cambria Math" panose="02040503050406030204" pitchFamily="18" charset="0"/>
                              <a:ea typeface="Cambria Math" panose="02040503050406030204" pitchFamily="18" charset="0"/>
                            </a:rPr>
                          </m:ctrlPr>
                        </m:fPr>
                        <m:num>
                          <m:r>
                            <m:rPr>
                              <m:nor/>
                            </m:rPr>
                            <a:rPr lang="en-US" b="1" i="0" smtClean="0">
                              <a:latin typeface="Cambria Math" panose="02040503050406030204" pitchFamily="18" charset="0"/>
                              <a:ea typeface="Cambria Math" panose="02040503050406030204" pitchFamily="18" charset="0"/>
                            </a:rPr>
                            <m:t>number</m:t>
                          </m:r>
                          <m:r>
                            <m:rPr>
                              <m:nor/>
                            </m:rPr>
                            <a:rPr lang="en-US" b="1" i="0" smtClean="0">
                              <a:latin typeface="Cambria Math" panose="02040503050406030204" pitchFamily="18" charset="0"/>
                              <a:ea typeface="Cambria Math" panose="02040503050406030204" pitchFamily="18" charset="0"/>
                            </a:rPr>
                            <m:t> </m:t>
                          </m:r>
                          <m:r>
                            <m:rPr>
                              <m:nor/>
                            </m:rPr>
                            <a:rPr lang="en-US" b="1" i="0" smtClean="0">
                              <a:latin typeface="Cambria Math" panose="02040503050406030204" pitchFamily="18" charset="0"/>
                              <a:ea typeface="Cambria Math" panose="02040503050406030204" pitchFamily="18" charset="0"/>
                            </a:rPr>
                            <m:t>of</m:t>
                          </m:r>
                          <m:r>
                            <m:rPr>
                              <m:nor/>
                            </m:rPr>
                            <a:rPr lang="en-US" b="1" i="0" smtClean="0">
                              <a:latin typeface="Cambria Math" panose="02040503050406030204" pitchFamily="18" charset="0"/>
                              <a:ea typeface="Cambria Math" panose="02040503050406030204" pitchFamily="18" charset="0"/>
                            </a:rPr>
                            <m:t> </m:t>
                          </m:r>
                          <m:r>
                            <m:rPr>
                              <m:nor/>
                            </m:rPr>
                            <a:rPr lang="en-US" b="1" i="0" smtClean="0">
                              <a:latin typeface="Cambria Math" panose="02040503050406030204" pitchFamily="18" charset="0"/>
                              <a:ea typeface="Cambria Math" panose="02040503050406030204" pitchFamily="18" charset="0"/>
                            </a:rPr>
                            <m:t>transactions</m:t>
                          </m:r>
                          <m:r>
                            <m:rPr>
                              <m:nor/>
                            </m:rPr>
                            <a:rPr lang="en-US" b="1" i="0" smtClean="0">
                              <a:latin typeface="Cambria Math" panose="02040503050406030204" pitchFamily="18" charset="0"/>
                              <a:ea typeface="Cambria Math" panose="02040503050406030204" pitchFamily="18" charset="0"/>
                            </a:rPr>
                            <m:t> </m:t>
                          </m:r>
                          <m:r>
                            <m:rPr>
                              <m:nor/>
                            </m:rPr>
                            <a:rPr lang="en-US" b="1" i="0" smtClean="0">
                              <a:latin typeface="Cambria Math" panose="02040503050406030204" pitchFamily="18" charset="0"/>
                              <a:ea typeface="Cambria Math" panose="02040503050406030204" pitchFamily="18" charset="0"/>
                            </a:rPr>
                            <m:t>containing</m:t>
                          </m:r>
                          <m:r>
                            <a:rPr lang="en-US" b="1" i="1" smtClean="0">
                              <a:latin typeface="Cambria Math" panose="02040503050406030204" pitchFamily="18" charset="0"/>
                              <a:ea typeface="Cambria Math" panose="02040503050406030204" pitchFamily="18" charset="0"/>
                            </a:rPr>
                            <m:t> </m:t>
                          </m:r>
                          <m:r>
                            <a:rPr lang="en-US" b="1" i="1">
                              <a:latin typeface="Cambria Math" panose="02040503050406030204" pitchFamily="18" charset="0"/>
                              <a:ea typeface="Cambria Math" panose="02040503050406030204" pitchFamily="18" charset="0"/>
                            </a:rPr>
                            <m:t>𝑿</m:t>
                          </m:r>
                          <m:r>
                            <m:rPr>
                              <m:nor/>
                            </m:rPr>
                            <a:rPr lang="en-US" b="1" i="0" smtClean="0">
                              <a:latin typeface="Cambria Math" panose="02040503050406030204" pitchFamily="18" charset="0"/>
                              <a:ea typeface="Cambria Math" panose="02040503050406030204" pitchFamily="18" charset="0"/>
                            </a:rPr>
                            <m:t> </m:t>
                          </m:r>
                          <m:r>
                            <m:rPr>
                              <m:nor/>
                            </m:rPr>
                            <a:rPr lang="en-US" b="1" i="0" smtClean="0">
                              <a:latin typeface="Cambria Math" panose="02040503050406030204" pitchFamily="18" charset="0"/>
                              <a:ea typeface="Cambria Math" panose="02040503050406030204" pitchFamily="18" charset="0"/>
                            </a:rPr>
                            <m:t>and</m:t>
                          </m:r>
                          <m:r>
                            <a:rPr lang="en-US" b="1" i="1" smtClean="0">
                              <a:latin typeface="Cambria Math" panose="02040503050406030204" pitchFamily="18" charset="0"/>
                              <a:ea typeface="Cambria Math" panose="02040503050406030204" pitchFamily="18" charset="0"/>
                            </a:rPr>
                            <m:t> </m:t>
                          </m:r>
                          <m:r>
                            <a:rPr lang="en-US" b="1" i="1">
                              <a:latin typeface="Cambria Math" panose="02040503050406030204" pitchFamily="18" charset="0"/>
                              <a:ea typeface="Cambria Math" panose="02040503050406030204" pitchFamily="18" charset="0"/>
                            </a:rPr>
                            <m:t>𝒀</m:t>
                          </m:r>
                          <m:r>
                            <m:rPr>
                              <m:nor/>
                            </m:rPr>
                            <a:rPr lang="en-US" b="1" i="0" smtClean="0">
                              <a:latin typeface="Cambria Math" panose="02040503050406030204" pitchFamily="18" charset="0"/>
                              <a:ea typeface="Cambria Math" panose="02040503050406030204" pitchFamily="18" charset="0"/>
                            </a:rPr>
                            <m:t>(</m:t>
                          </m:r>
                          <m:r>
                            <m:rPr>
                              <m:nor/>
                            </m:rPr>
                            <a:rPr lang="en-US" b="1" i="0" smtClean="0">
                              <a:latin typeface="Cambria Math" panose="02040503050406030204" pitchFamily="18" charset="0"/>
                              <a:ea typeface="Cambria Math" panose="02040503050406030204" pitchFamily="18" charset="0"/>
                            </a:rPr>
                            <m:t>aka</m:t>
                          </m:r>
                          <m:r>
                            <m:rPr>
                              <m:nor/>
                            </m:rPr>
                            <a:rPr lang="en-US" b="1" i="0" smtClean="0">
                              <a:latin typeface="Cambria Math" panose="02040503050406030204" pitchFamily="18" charset="0"/>
                              <a:ea typeface="Cambria Math" panose="02040503050406030204" pitchFamily="18" charset="0"/>
                            </a:rPr>
                            <m:t> </m:t>
                          </m:r>
                          <m:r>
                            <m:rPr>
                              <m:nor/>
                            </m:rPr>
                            <a:rPr lang="en-US" b="1" i="0" smtClean="0">
                              <a:latin typeface="Cambria Math" panose="02040503050406030204" pitchFamily="18" charset="0"/>
                              <a:ea typeface="Cambria Math" panose="02040503050406030204" pitchFamily="18" charset="0"/>
                            </a:rPr>
                            <m:t>frequency</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𝑿</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𝒀</m:t>
                          </m:r>
                          <m:r>
                            <a:rPr lang="en-US" b="1" i="1" smtClean="0">
                              <a:latin typeface="Cambria Math" panose="02040503050406030204" pitchFamily="18" charset="0"/>
                              <a:ea typeface="Cambria Math" panose="02040503050406030204" pitchFamily="18" charset="0"/>
                            </a:rPr>
                            <m:t>))</m:t>
                          </m:r>
                        </m:num>
                        <m:den>
                          <m:r>
                            <m:rPr>
                              <m:nor/>
                            </m:rPr>
                            <a:rPr lang="en-US" b="1" i="0" smtClean="0">
                              <a:latin typeface="Cambria Math" panose="02040503050406030204" pitchFamily="18" charset="0"/>
                              <a:ea typeface="Cambria Math" panose="02040503050406030204" pitchFamily="18" charset="0"/>
                            </a:rPr>
                            <m:t>total</m:t>
                          </m:r>
                          <m:r>
                            <m:rPr>
                              <m:nor/>
                            </m:rPr>
                            <a:rPr lang="en-US" b="1" i="0" smtClean="0">
                              <a:latin typeface="Cambria Math" panose="02040503050406030204" pitchFamily="18" charset="0"/>
                              <a:ea typeface="Cambria Math" panose="02040503050406030204" pitchFamily="18" charset="0"/>
                            </a:rPr>
                            <m:t> </m:t>
                          </m:r>
                          <m:r>
                            <m:rPr>
                              <m:nor/>
                            </m:rPr>
                            <a:rPr lang="en-US" b="1" i="0" smtClean="0">
                              <a:latin typeface="Cambria Math" panose="02040503050406030204" pitchFamily="18" charset="0"/>
                              <a:ea typeface="Cambria Math" panose="02040503050406030204" pitchFamily="18" charset="0"/>
                            </a:rPr>
                            <m:t>number</m:t>
                          </m:r>
                          <m:r>
                            <m:rPr>
                              <m:nor/>
                            </m:rPr>
                            <a:rPr lang="en-US" b="1" i="0" smtClean="0">
                              <a:latin typeface="Cambria Math" panose="02040503050406030204" pitchFamily="18" charset="0"/>
                              <a:ea typeface="Cambria Math" panose="02040503050406030204" pitchFamily="18" charset="0"/>
                            </a:rPr>
                            <m:t> </m:t>
                          </m:r>
                          <m:r>
                            <m:rPr>
                              <m:nor/>
                            </m:rPr>
                            <a:rPr lang="en-US" b="1" i="0" smtClean="0">
                              <a:latin typeface="Cambria Math" panose="02040503050406030204" pitchFamily="18" charset="0"/>
                              <a:ea typeface="Cambria Math" panose="02040503050406030204" pitchFamily="18" charset="0"/>
                            </a:rPr>
                            <m:t>of</m:t>
                          </m:r>
                          <m:r>
                            <m:rPr>
                              <m:nor/>
                            </m:rPr>
                            <a:rPr lang="en-US" b="1" i="0" smtClean="0">
                              <a:latin typeface="Cambria Math" panose="02040503050406030204" pitchFamily="18" charset="0"/>
                              <a:ea typeface="Cambria Math" panose="02040503050406030204" pitchFamily="18" charset="0"/>
                            </a:rPr>
                            <m:t> </m:t>
                          </m:r>
                          <m:r>
                            <m:rPr>
                              <m:nor/>
                            </m:rPr>
                            <a:rPr lang="en-US" b="1" i="0" smtClean="0">
                              <a:latin typeface="Cambria Math" panose="02040503050406030204" pitchFamily="18" charset="0"/>
                              <a:ea typeface="Cambria Math" panose="02040503050406030204" pitchFamily="18" charset="0"/>
                            </a:rPr>
                            <m:t>transactions</m:t>
                          </m:r>
                          <m:r>
                            <a:rPr lang="en-US" b="1"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𝑵</m:t>
                          </m:r>
                        </m:den>
                      </m:f>
                    </m:oMath>
                  </m:oMathPara>
                </a14:m>
                <a:endParaRPr lang="en-US" b="1" dirty="0"/>
              </a:p>
              <a:p>
                <a:pPr marL="0" indent="0">
                  <a:buNone/>
                </a:pPr>
                <a:r>
                  <a:rPr lang="en-US" dirty="0"/>
                  <a:t>Where X is the antecedent, Y is the consequent, and N is the number of transactions (observations)</a:t>
                </a:r>
              </a:p>
              <a:p>
                <a:pPr marL="0" indent="0">
                  <a:buNone/>
                </a:pPr>
                <a:r>
                  <a:rPr lang="en-US" dirty="0"/>
                  <a:t>Example: </a:t>
                </a:r>
                <a14:m>
                  <m:oMath xmlns:m="http://schemas.openxmlformats.org/officeDocument/2006/math">
                    <m:r>
                      <m:rPr>
                        <m:nor/>
                      </m:rPr>
                      <a:rPr lang="en-US" b="1">
                        <a:latin typeface="Cambria Math" panose="02040503050406030204" pitchFamily="18" charset="0"/>
                      </a:rPr>
                      <m:t>Support</m:t>
                    </m:r>
                    <m:d>
                      <m:dPr>
                        <m:ctrlPr>
                          <a:rPr lang="en-US" b="1" i="1">
                            <a:latin typeface="Cambria Math" panose="02040503050406030204" pitchFamily="18" charset="0"/>
                          </a:rPr>
                        </m:ctrlPr>
                      </m:dPr>
                      <m:e>
                        <m:r>
                          <m:rPr>
                            <m:nor/>
                          </m:rPr>
                          <a:rPr lang="en-US" b="1">
                            <a:latin typeface="Cambria Math" panose="02040503050406030204" pitchFamily="18" charset="0"/>
                          </a:rPr>
                          <m:t>Pastry</m:t>
                        </m:r>
                        <m:r>
                          <a:rPr lang="en-US" b="1">
                            <a:latin typeface="Cambria Math" panose="02040503050406030204" pitchFamily="18" charset="0"/>
                          </a:rPr>
                          <m:t>,</m:t>
                        </m:r>
                        <m:r>
                          <m:rPr>
                            <m:nor/>
                          </m:rPr>
                          <a:rPr lang="en-US" b="1" dirty="0">
                            <a:latin typeface="Cambria Math" panose="02040503050406030204" pitchFamily="18" charset="0"/>
                          </a:rPr>
                          <m:t>Medialuna</m:t>
                        </m:r>
                      </m:e>
                    </m:d>
                    <m:r>
                      <a:rPr lang="en-US" b="1" i="0"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𝟐</m:t>
                        </m:r>
                      </m:num>
                      <m:den>
                        <m:r>
                          <a:rPr lang="en-US" b="1" i="1" smtClean="0">
                            <a:latin typeface="Cambria Math" panose="02040503050406030204" pitchFamily="18" charset="0"/>
                          </a:rPr>
                          <m:t>𝟕</m:t>
                        </m:r>
                      </m:den>
                    </m:f>
                  </m:oMath>
                </a14:m>
                <a:endParaRPr lang="en-US" b="1" dirty="0">
                  <a:latin typeface="Cambria Math" panose="02040503050406030204" pitchFamily="18" charset="0"/>
                </a:endParaRPr>
              </a:p>
            </p:txBody>
          </p:sp>
        </mc:Choice>
        <mc:Fallback xmlns="">
          <p:sp>
            <p:nvSpPr>
              <p:cNvPr id="3" name="Text Placeholder 2"/>
              <p:cNvSpPr>
                <a:spLocks noGrp="1" noRot="1" noChangeAspect="1" noMove="1" noResize="1" noEditPoints="1" noAdjustHandles="1" noChangeArrowheads="1" noChangeShapeType="1" noTextEdit="1"/>
              </p:cNvSpPr>
              <p:nvPr>
                <p:ph idx="1"/>
              </p:nvPr>
            </p:nvSpPr>
            <p:spPr>
              <a:blipFill>
                <a:blip r:embed="rId2"/>
                <a:stretch>
                  <a:fillRect l="-1387" t="-673"/>
                </a:stretch>
              </a:blipFill>
            </p:spPr>
            <p:txBody>
              <a:bodyPr/>
              <a:lstStyle/>
              <a:p>
                <a:r>
                  <a:rPr lang="en-US">
                    <a:noFill/>
                  </a:rPr>
                  <a:t> </a:t>
                </a:r>
              </a:p>
            </p:txBody>
          </p:sp>
        </mc:Fallback>
      </mc:AlternateContent>
    </p:spTree>
    <p:extLst>
      <p:ext uri="{BB962C8B-B14F-4D97-AF65-F5344CB8AC3E}">
        <p14:creationId xmlns:p14="http://schemas.microsoft.com/office/powerpoint/2010/main" val="31355686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Confidence</a:t>
            </a:r>
          </a:p>
        </p:txBody>
      </p:sp>
      <mc:AlternateContent xmlns:mc="http://schemas.openxmlformats.org/markup-compatibility/2006" xmlns:a14="http://schemas.microsoft.com/office/drawing/2010/main">
        <mc:Choice Requires="a14">
          <p:sp>
            <p:nvSpPr>
              <p:cNvPr id="3" name="Text Placeholder 2"/>
              <p:cNvSpPr>
                <a:spLocks noGrp="1"/>
              </p:cNvSpPr>
              <p:nvPr>
                <p:ph idx="1"/>
              </p:nvPr>
            </p:nvSpPr>
            <p:spPr/>
            <p:txBody>
              <a:bodyPr>
                <a:normAutofit fontScale="85000" lnSpcReduction="20000"/>
              </a:bodyPr>
              <a:lstStyle/>
              <a:p>
                <a:r>
                  <a:rPr lang="en-US" sz="1400" b="1" dirty="0"/>
                  <a:t>Confidence </a:t>
                </a:r>
                <a:r>
                  <a:rPr lang="en-US" sz="1400" dirty="0"/>
                  <a:t>is the measure or probability of the consequent items in transactions that contain the antecedent items. </a:t>
                </a:r>
              </a:p>
              <a:p>
                <a:r>
                  <a:rPr lang="en-US" sz="1400" dirty="0"/>
                  <a:t>It is a </a:t>
                </a:r>
                <a:r>
                  <a:rPr lang="en-US" sz="1400" b="1" dirty="0"/>
                  <a:t>conditional probability</a:t>
                </a:r>
                <a:r>
                  <a:rPr lang="en-US" sz="1400" dirty="0"/>
                  <a:t>; that is, it measures the probability of an event given that another event has occurred.</a:t>
                </a:r>
              </a:p>
              <a:p>
                <a:r>
                  <a:rPr lang="en-US" sz="1400" dirty="0"/>
                  <a:t>Its value </a:t>
                </a:r>
                <a:r>
                  <a:rPr lang="en-US" sz="1400" dirty="0" err="1"/>
                  <a:t>va</a:t>
                </a:r>
                <a:r>
                  <a:rPr lang="en-US" sz="1400" dirty="0"/>
                  <a:t> </a:t>
                </a:r>
                <a:r>
                  <a:rPr lang="en-US" sz="1400" dirty="0" err="1"/>
                  <a:t>ries</a:t>
                </a:r>
                <a:r>
                  <a:rPr lang="en-US" sz="1400" dirty="0"/>
                  <a:t> between 0 and 1</a:t>
                </a:r>
              </a:p>
              <a:p>
                <a:r>
                  <a:rPr lang="en-US" sz="1400" dirty="0"/>
                  <a:t>We must be careful not to conclude that the rule with the highest confidence is the most reliable or most important. </a:t>
                </a:r>
              </a:p>
              <a:p>
                <a:r>
                  <a:rPr lang="en-US" sz="1400" dirty="0"/>
                  <a:t>In fact, a major drawback of confidence is that it measures the conditional probability of the consequent given the existence of the antecedent. </a:t>
                </a:r>
              </a:p>
              <a:p>
                <a:r>
                  <a:rPr lang="en-US" sz="1400" dirty="0"/>
                  <a:t>What it misses is the probability that the consequent will occur in cases where the antecedent does not.</a:t>
                </a:r>
              </a:p>
              <a:p>
                <a:pPr marL="0" indent="0">
                  <a:buNone/>
                </a:pPr>
                <a:endParaRPr lang="en-US" sz="1400" b="1" dirty="0"/>
              </a:p>
              <a:p>
                <a:pPr marL="0" indent="0" algn="ctr">
                  <a:buNone/>
                </a:pPr>
                <a14:m>
                  <m:oMathPara xmlns:m="http://schemas.openxmlformats.org/officeDocument/2006/math">
                    <m:oMathParaPr>
                      <m:jc m:val="centerGroup"/>
                    </m:oMathParaPr>
                    <m:oMath xmlns:m="http://schemas.openxmlformats.org/officeDocument/2006/math">
                      <m:r>
                        <m:rPr>
                          <m:nor/>
                        </m:rPr>
                        <a:rPr lang="en-US" sz="1400" b="1" i="0" smtClean="0">
                          <a:latin typeface="Cambria Math" panose="02040503050406030204" pitchFamily="18" charset="0"/>
                        </a:rPr>
                        <m:t>Confidence</m:t>
                      </m:r>
                      <m:d>
                        <m:dPr>
                          <m:ctrlPr>
                            <a:rPr lang="en-US" sz="1400" b="1" i="1" smtClean="0">
                              <a:latin typeface="Cambria Math" panose="02040503050406030204" pitchFamily="18" charset="0"/>
                            </a:rPr>
                          </m:ctrlPr>
                        </m:dPr>
                        <m:e>
                          <m:r>
                            <a:rPr lang="en-US" sz="1400" b="1" i="1" smtClean="0">
                              <a:latin typeface="Cambria Math" panose="02040503050406030204" pitchFamily="18" charset="0"/>
                            </a:rPr>
                            <m:t>𝑿</m:t>
                          </m:r>
                          <m:r>
                            <a:rPr lang="en-US" sz="1400" b="1" i="1">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𝒀</m:t>
                          </m:r>
                        </m:e>
                      </m:d>
                      <m:r>
                        <a:rPr lang="en-US" sz="1400" b="1" i="1" smtClean="0">
                          <a:latin typeface="Cambria Math" panose="02040503050406030204" pitchFamily="18" charset="0"/>
                          <a:ea typeface="Cambria Math" panose="02040503050406030204" pitchFamily="18" charset="0"/>
                        </a:rPr>
                        <m:t>=</m:t>
                      </m:r>
                      <m:r>
                        <m:rPr>
                          <m:nor/>
                        </m:rPr>
                        <a:rPr lang="en-US" sz="1400" b="1" i="0" smtClean="0">
                          <a:latin typeface="Cambria Math" panose="02040503050406030204" pitchFamily="18" charset="0"/>
                          <a:ea typeface="Cambria Math" panose="02040503050406030204" pitchFamily="18" charset="0"/>
                        </a:rPr>
                        <m:t>Prob</m:t>
                      </m:r>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𝒀</m:t>
                      </m:r>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𝑿</m:t>
                      </m:r>
                      <m:r>
                        <a:rPr lang="en-US" sz="1400" b="1" i="1" smtClean="0">
                          <a:latin typeface="Cambria Math" panose="02040503050406030204" pitchFamily="18" charset="0"/>
                          <a:ea typeface="Cambria Math" panose="02040503050406030204" pitchFamily="18" charset="0"/>
                        </a:rPr>
                        <m:t>)=</m:t>
                      </m:r>
                      <m:f>
                        <m:fPr>
                          <m:ctrlPr>
                            <a:rPr lang="en-US" sz="1400" b="1" i="1" smtClean="0">
                              <a:latin typeface="Cambria Math" panose="02040503050406030204" pitchFamily="18" charset="0"/>
                              <a:ea typeface="Cambria Math" panose="02040503050406030204" pitchFamily="18" charset="0"/>
                            </a:rPr>
                          </m:ctrlPr>
                        </m:fPr>
                        <m:num>
                          <m:r>
                            <m:rPr>
                              <m:nor/>
                            </m:rPr>
                            <a:rPr lang="en-US" sz="1400" b="1" i="0" smtClean="0">
                              <a:latin typeface="Cambria Math" panose="02040503050406030204" pitchFamily="18" charset="0"/>
                              <a:ea typeface="Cambria Math" panose="02040503050406030204" pitchFamily="18" charset="0"/>
                            </a:rPr>
                            <m:t>frequency</m:t>
                          </m:r>
                          <m:r>
                            <a:rPr lang="en-US" sz="1400" b="1" i="1" smtClean="0">
                              <a:latin typeface="Cambria Math" panose="02040503050406030204" pitchFamily="18" charset="0"/>
                              <a:ea typeface="Cambria Math" panose="02040503050406030204" pitchFamily="18" charset="0"/>
                            </a:rPr>
                            <m:t> </m:t>
                          </m:r>
                          <m:d>
                            <m:dPr>
                              <m:ctrlPr>
                                <a:rPr lang="en-US" sz="1400" b="1" i="1" smtClean="0">
                                  <a:latin typeface="Cambria Math" panose="02040503050406030204" pitchFamily="18" charset="0"/>
                                  <a:ea typeface="Cambria Math" panose="02040503050406030204" pitchFamily="18" charset="0"/>
                                </a:rPr>
                              </m:ctrlPr>
                            </m:dPr>
                            <m:e>
                              <m:r>
                                <a:rPr lang="en-US" sz="1400" b="1" i="1" smtClean="0">
                                  <a:latin typeface="Cambria Math" panose="02040503050406030204" pitchFamily="18" charset="0"/>
                                  <a:ea typeface="Cambria Math" panose="02040503050406030204" pitchFamily="18" charset="0"/>
                                </a:rPr>
                                <m:t>𝑿</m:t>
                              </m:r>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𝒀</m:t>
                              </m:r>
                            </m:e>
                          </m:d>
                        </m:num>
                        <m:den>
                          <m:r>
                            <m:rPr>
                              <m:nor/>
                            </m:rPr>
                            <a:rPr lang="en-US" sz="1400" b="1" i="0" smtClean="0">
                              <a:latin typeface="Cambria Math" panose="02040503050406030204" pitchFamily="18" charset="0"/>
                              <a:ea typeface="Cambria Math" panose="02040503050406030204" pitchFamily="18" charset="0"/>
                            </a:rPr>
                            <m:t>frequency</m:t>
                          </m:r>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𝑿</m:t>
                          </m:r>
                          <m:r>
                            <a:rPr lang="en-US" sz="1400" b="1" i="1" smtClean="0">
                              <a:latin typeface="Cambria Math" panose="02040503050406030204" pitchFamily="18" charset="0"/>
                              <a:ea typeface="Cambria Math" panose="02040503050406030204" pitchFamily="18" charset="0"/>
                            </a:rPr>
                            <m:t>)</m:t>
                          </m:r>
                        </m:den>
                      </m:f>
                      <m:r>
                        <a:rPr lang="en-US" sz="1400" b="1" i="1" smtClean="0">
                          <a:latin typeface="Cambria Math" panose="02040503050406030204" pitchFamily="18" charset="0"/>
                          <a:ea typeface="Cambria Math" panose="02040503050406030204" pitchFamily="18" charset="0"/>
                        </a:rPr>
                        <m:t>=</m:t>
                      </m:r>
                      <m:f>
                        <m:fPr>
                          <m:ctrlPr>
                            <a:rPr lang="en-US" sz="1400" b="1" i="1" smtClean="0">
                              <a:latin typeface="Cambria Math" panose="02040503050406030204" pitchFamily="18" charset="0"/>
                              <a:ea typeface="Cambria Math" panose="02040503050406030204" pitchFamily="18" charset="0"/>
                            </a:rPr>
                          </m:ctrlPr>
                        </m:fPr>
                        <m:num>
                          <m:r>
                            <m:rPr>
                              <m:nor/>
                            </m:rPr>
                            <a:rPr lang="en-US" sz="1400" b="1" i="0">
                              <a:latin typeface="Cambria Math" panose="02040503050406030204" pitchFamily="18" charset="0"/>
                              <a:ea typeface="Cambria Math" panose="02040503050406030204" pitchFamily="18" charset="0"/>
                            </a:rPr>
                            <m:t>number</m:t>
                          </m:r>
                          <m:r>
                            <m:rPr>
                              <m:nor/>
                            </m:rPr>
                            <a:rPr lang="en-US" sz="1400" b="1" i="0">
                              <a:latin typeface="Cambria Math" panose="02040503050406030204" pitchFamily="18" charset="0"/>
                              <a:ea typeface="Cambria Math" panose="02040503050406030204" pitchFamily="18" charset="0"/>
                            </a:rPr>
                            <m:t> </m:t>
                          </m:r>
                          <m:r>
                            <m:rPr>
                              <m:nor/>
                            </m:rPr>
                            <a:rPr lang="en-US" sz="1400" b="1" i="0">
                              <a:latin typeface="Cambria Math" panose="02040503050406030204" pitchFamily="18" charset="0"/>
                              <a:ea typeface="Cambria Math" panose="02040503050406030204" pitchFamily="18" charset="0"/>
                            </a:rPr>
                            <m:t>of</m:t>
                          </m:r>
                          <m:r>
                            <m:rPr>
                              <m:nor/>
                            </m:rPr>
                            <a:rPr lang="en-US" sz="1400" b="1" i="0">
                              <a:latin typeface="Cambria Math" panose="02040503050406030204" pitchFamily="18" charset="0"/>
                              <a:ea typeface="Cambria Math" panose="02040503050406030204" pitchFamily="18" charset="0"/>
                            </a:rPr>
                            <m:t> </m:t>
                          </m:r>
                          <m:r>
                            <m:rPr>
                              <m:nor/>
                            </m:rPr>
                            <a:rPr lang="en-US" sz="1400" b="1" i="0">
                              <a:latin typeface="Cambria Math" panose="02040503050406030204" pitchFamily="18" charset="0"/>
                              <a:ea typeface="Cambria Math" panose="02040503050406030204" pitchFamily="18" charset="0"/>
                            </a:rPr>
                            <m:t>transactions</m:t>
                          </m:r>
                          <m:r>
                            <m:rPr>
                              <m:nor/>
                            </m:rPr>
                            <a:rPr lang="en-US" sz="1400" b="1" i="0">
                              <a:latin typeface="Cambria Math" panose="02040503050406030204" pitchFamily="18" charset="0"/>
                              <a:ea typeface="Cambria Math" panose="02040503050406030204" pitchFamily="18" charset="0"/>
                            </a:rPr>
                            <m:t> </m:t>
                          </m:r>
                          <m:r>
                            <m:rPr>
                              <m:nor/>
                            </m:rPr>
                            <a:rPr lang="en-US" sz="1400" b="1" i="0">
                              <a:latin typeface="Cambria Math" panose="02040503050406030204" pitchFamily="18" charset="0"/>
                              <a:ea typeface="Cambria Math" panose="02040503050406030204" pitchFamily="18" charset="0"/>
                            </a:rPr>
                            <m:t>containing</m:t>
                          </m:r>
                          <m:r>
                            <m:rPr>
                              <m:nor/>
                            </m:rPr>
                            <a:rPr lang="en-US" sz="1400" b="1" i="0">
                              <a:latin typeface="Cambria Math" panose="02040503050406030204" pitchFamily="18" charset="0"/>
                              <a:ea typeface="Cambria Math" panose="02040503050406030204" pitchFamily="18" charset="0"/>
                            </a:rPr>
                            <m:t> </m:t>
                          </m:r>
                          <m:r>
                            <a:rPr lang="en-US" sz="1400" b="1" i="1">
                              <a:latin typeface="Cambria Math" panose="02040503050406030204" pitchFamily="18" charset="0"/>
                              <a:ea typeface="Cambria Math" panose="02040503050406030204" pitchFamily="18" charset="0"/>
                            </a:rPr>
                            <m:t>𝑿</m:t>
                          </m:r>
                          <m:r>
                            <a:rPr lang="en-US" sz="1400" b="1" i="1">
                              <a:latin typeface="Cambria Math" panose="02040503050406030204" pitchFamily="18" charset="0"/>
                              <a:ea typeface="Cambria Math" panose="02040503050406030204" pitchFamily="18" charset="0"/>
                            </a:rPr>
                            <m:t> </m:t>
                          </m:r>
                          <m:r>
                            <m:rPr>
                              <m:nor/>
                            </m:rPr>
                            <a:rPr lang="en-US" sz="1400" b="1" i="0">
                              <a:latin typeface="Cambria Math" panose="02040503050406030204" pitchFamily="18" charset="0"/>
                              <a:ea typeface="Cambria Math" panose="02040503050406030204" pitchFamily="18" charset="0"/>
                            </a:rPr>
                            <m:t>and</m:t>
                          </m:r>
                          <m:r>
                            <a:rPr lang="en-US" sz="1400" b="1" i="1">
                              <a:latin typeface="Cambria Math" panose="02040503050406030204" pitchFamily="18" charset="0"/>
                              <a:ea typeface="Cambria Math" panose="02040503050406030204" pitchFamily="18" charset="0"/>
                            </a:rPr>
                            <m:t> </m:t>
                          </m:r>
                          <m:r>
                            <a:rPr lang="en-US" sz="1400" b="1" i="1">
                              <a:latin typeface="Cambria Math" panose="02040503050406030204" pitchFamily="18" charset="0"/>
                              <a:ea typeface="Cambria Math" panose="02040503050406030204" pitchFamily="18" charset="0"/>
                            </a:rPr>
                            <m:t>𝒀</m:t>
                          </m:r>
                        </m:num>
                        <m:den>
                          <m:r>
                            <m:rPr>
                              <m:nor/>
                            </m:rPr>
                            <a:rPr lang="en-US" sz="1400" b="1" i="0">
                              <a:latin typeface="Cambria Math" panose="02040503050406030204" pitchFamily="18" charset="0"/>
                              <a:ea typeface="Cambria Math" panose="02040503050406030204" pitchFamily="18" charset="0"/>
                            </a:rPr>
                            <m:t>number</m:t>
                          </m:r>
                          <m:r>
                            <m:rPr>
                              <m:nor/>
                            </m:rPr>
                            <a:rPr lang="en-US" sz="1400" b="1" i="0">
                              <a:latin typeface="Cambria Math" panose="02040503050406030204" pitchFamily="18" charset="0"/>
                              <a:ea typeface="Cambria Math" panose="02040503050406030204" pitchFamily="18" charset="0"/>
                            </a:rPr>
                            <m:t> </m:t>
                          </m:r>
                          <m:r>
                            <m:rPr>
                              <m:nor/>
                            </m:rPr>
                            <a:rPr lang="en-US" sz="1400" b="1" i="0">
                              <a:latin typeface="Cambria Math" panose="02040503050406030204" pitchFamily="18" charset="0"/>
                              <a:ea typeface="Cambria Math" panose="02040503050406030204" pitchFamily="18" charset="0"/>
                            </a:rPr>
                            <m:t>of</m:t>
                          </m:r>
                          <m:r>
                            <m:rPr>
                              <m:nor/>
                            </m:rPr>
                            <a:rPr lang="en-US" sz="1400" b="1" i="0">
                              <a:latin typeface="Cambria Math" panose="02040503050406030204" pitchFamily="18" charset="0"/>
                              <a:ea typeface="Cambria Math" panose="02040503050406030204" pitchFamily="18" charset="0"/>
                            </a:rPr>
                            <m:t> </m:t>
                          </m:r>
                          <m:r>
                            <m:rPr>
                              <m:nor/>
                            </m:rPr>
                            <a:rPr lang="en-US" sz="1400" b="1" i="0">
                              <a:latin typeface="Cambria Math" panose="02040503050406030204" pitchFamily="18" charset="0"/>
                              <a:ea typeface="Cambria Math" panose="02040503050406030204" pitchFamily="18" charset="0"/>
                            </a:rPr>
                            <m:t>transactions</m:t>
                          </m:r>
                          <m:r>
                            <m:rPr>
                              <m:nor/>
                            </m:rPr>
                            <a:rPr lang="en-US" sz="1400" b="1" i="0">
                              <a:latin typeface="Cambria Math" panose="02040503050406030204" pitchFamily="18" charset="0"/>
                              <a:ea typeface="Cambria Math" panose="02040503050406030204" pitchFamily="18" charset="0"/>
                            </a:rPr>
                            <m:t> </m:t>
                          </m:r>
                          <m:r>
                            <m:rPr>
                              <m:nor/>
                            </m:rPr>
                            <a:rPr lang="en-US" sz="1400" b="1" i="0">
                              <a:latin typeface="Cambria Math" panose="02040503050406030204" pitchFamily="18" charset="0"/>
                              <a:ea typeface="Cambria Math" panose="02040503050406030204" pitchFamily="18" charset="0"/>
                            </a:rPr>
                            <m:t>containing</m:t>
                          </m:r>
                          <m:r>
                            <m:rPr>
                              <m:nor/>
                            </m:rPr>
                            <a:rPr lang="en-US" sz="1400" b="1" i="0">
                              <a:latin typeface="Cambria Math" panose="02040503050406030204" pitchFamily="18" charset="0"/>
                              <a:ea typeface="Cambria Math" panose="02040503050406030204" pitchFamily="18" charset="0"/>
                            </a:rPr>
                            <m:t> </m:t>
                          </m:r>
                          <m:r>
                            <a:rPr lang="en-US" sz="1400" b="1" i="1">
                              <a:latin typeface="Cambria Math" panose="02040503050406030204" pitchFamily="18" charset="0"/>
                              <a:ea typeface="Cambria Math" panose="02040503050406030204" pitchFamily="18" charset="0"/>
                            </a:rPr>
                            <m:t>𝑿</m:t>
                          </m:r>
                        </m:den>
                      </m:f>
                    </m:oMath>
                  </m:oMathPara>
                </a14:m>
                <a:endParaRPr lang="en-US" sz="1400" b="1" dirty="0"/>
              </a:p>
              <a:p>
                <a:pPr marL="0" indent="0" algn="ctr">
                  <a:buNone/>
                </a:pPr>
                <a:endParaRPr lang="en-US" sz="1400" b="1" dirty="0"/>
              </a:p>
              <a:p>
                <a:pPr marL="0" indent="0">
                  <a:buNone/>
                </a:pPr>
                <a:r>
                  <a:rPr lang="en-US" sz="1400" dirty="0"/>
                  <a:t>Example: </a:t>
                </a:r>
                <a14:m>
                  <m:oMath xmlns:m="http://schemas.openxmlformats.org/officeDocument/2006/math">
                    <m:r>
                      <m:rPr>
                        <m:nor/>
                      </m:rPr>
                      <a:rPr lang="en-US" sz="1400" b="1" i="0" smtClean="0">
                        <a:latin typeface="Cambria Math" panose="02040503050406030204" pitchFamily="18" charset="0"/>
                      </a:rPr>
                      <m:t>Confidence</m:t>
                    </m:r>
                    <m:d>
                      <m:dPr>
                        <m:ctrlPr>
                          <a:rPr lang="en-US" sz="1400" b="1" i="1" smtClean="0">
                            <a:latin typeface="Cambria Math" panose="02040503050406030204" pitchFamily="18" charset="0"/>
                          </a:rPr>
                        </m:ctrlPr>
                      </m:dPr>
                      <m:e>
                        <m:r>
                          <m:rPr>
                            <m:nor/>
                          </m:rPr>
                          <a:rPr lang="en-US" sz="1400" b="1" i="0" smtClean="0">
                            <a:latin typeface="Cambria Math" panose="02040503050406030204" pitchFamily="18" charset="0"/>
                          </a:rPr>
                          <m:t>Coffee</m:t>
                        </m:r>
                        <m:r>
                          <a:rPr lang="en-US" sz="1400" b="1" i="1">
                            <a:latin typeface="Cambria Math" panose="02040503050406030204" pitchFamily="18" charset="0"/>
                            <a:ea typeface="Cambria Math" panose="02040503050406030204" pitchFamily="18" charset="0"/>
                          </a:rPr>
                          <m:t>⇒</m:t>
                        </m:r>
                        <m:r>
                          <m:rPr>
                            <m:nor/>
                          </m:rPr>
                          <a:rPr lang="en-US" sz="1400" b="1" i="0" smtClean="0">
                            <a:latin typeface="Cambria Math" panose="02040503050406030204" pitchFamily="18" charset="0"/>
                            <a:ea typeface="Cambria Math" panose="02040503050406030204" pitchFamily="18" charset="0"/>
                          </a:rPr>
                          <m:t>Pastry</m:t>
                        </m:r>
                      </m:e>
                    </m:d>
                    <m:r>
                      <a:rPr lang="en-US" sz="1400" b="1" i="1" smtClean="0">
                        <a:latin typeface="Cambria Math" panose="02040503050406030204" pitchFamily="18" charset="0"/>
                        <a:ea typeface="Cambria Math" panose="02040503050406030204" pitchFamily="18" charset="0"/>
                      </a:rPr>
                      <m:t>=</m:t>
                    </m:r>
                    <m:f>
                      <m:fPr>
                        <m:ctrlPr>
                          <a:rPr lang="en-US" sz="1400" b="1" i="1" smtClean="0">
                            <a:latin typeface="Cambria Math" panose="02040503050406030204" pitchFamily="18" charset="0"/>
                            <a:ea typeface="Cambria Math" panose="02040503050406030204" pitchFamily="18" charset="0"/>
                          </a:rPr>
                        </m:ctrlPr>
                      </m:fPr>
                      <m:num>
                        <m:r>
                          <m:rPr>
                            <m:nor/>
                          </m:rPr>
                          <a:rPr lang="en-US" sz="1400" b="1" i="0" smtClean="0">
                            <a:latin typeface="Cambria Math" panose="02040503050406030204" pitchFamily="18" charset="0"/>
                            <a:ea typeface="Cambria Math" panose="02040503050406030204" pitchFamily="18" charset="0"/>
                          </a:rPr>
                          <m:t>number</m:t>
                        </m:r>
                        <m:r>
                          <m:rPr>
                            <m:nor/>
                          </m:rPr>
                          <a:rPr lang="en-US" sz="1400" b="1" i="0" smtClean="0">
                            <a:latin typeface="Cambria Math" panose="02040503050406030204" pitchFamily="18" charset="0"/>
                            <a:ea typeface="Cambria Math" panose="02040503050406030204" pitchFamily="18" charset="0"/>
                          </a:rPr>
                          <m:t> </m:t>
                        </m:r>
                        <m:r>
                          <m:rPr>
                            <m:nor/>
                          </m:rPr>
                          <a:rPr lang="en-US" sz="1400" b="1" i="0" smtClean="0">
                            <a:latin typeface="Cambria Math" panose="02040503050406030204" pitchFamily="18" charset="0"/>
                            <a:ea typeface="Cambria Math" panose="02040503050406030204" pitchFamily="18" charset="0"/>
                          </a:rPr>
                          <m:t>of</m:t>
                        </m:r>
                        <m:r>
                          <m:rPr>
                            <m:nor/>
                          </m:rPr>
                          <a:rPr lang="en-US" sz="1400" b="1" i="0" smtClean="0">
                            <a:latin typeface="Cambria Math" panose="02040503050406030204" pitchFamily="18" charset="0"/>
                            <a:ea typeface="Cambria Math" panose="02040503050406030204" pitchFamily="18" charset="0"/>
                          </a:rPr>
                          <m:t> </m:t>
                        </m:r>
                        <m:r>
                          <m:rPr>
                            <m:nor/>
                          </m:rPr>
                          <a:rPr lang="en-US" sz="1400" b="1" i="0" smtClean="0">
                            <a:latin typeface="Cambria Math" panose="02040503050406030204" pitchFamily="18" charset="0"/>
                            <a:ea typeface="Cambria Math" panose="02040503050406030204" pitchFamily="18" charset="0"/>
                          </a:rPr>
                          <m:t>transactions</m:t>
                        </m:r>
                        <m:r>
                          <m:rPr>
                            <m:nor/>
                          </m:rPr>
                          <a:rPr lang="en-US" sz="1400" b="1" i="0" smtClean="0">
                            <a:latin typeface="Cambria Math" panose="02040503050406030204" pitchFamily="18" charset="0"/>
                            <a:ea typeface="Cambria Math" panose="02040503050406030204" pitchFamily="18" charset="0"/>
                          </a:rPr>
                          <m:t> </m:t>
                        </m:r>
                        <m:r>
                          <m:rPr>
                            <m:nor/>
                          </m:rPr>
                          <a:rPr lang="en-US" sz="1400" b="1" i="0" smtClean="0">
                            <a:latin typeface="Cambria Math" panose="02040503050406030204" pitchFamily="18" charset="0"/>
                            <a:ea typeface="Cambria Math" panose="02040503050406030204" pitchFamily="18" charset="0"/>
                          </a:rPr>
                          <m:t>containing</m:t>
                        </m:r>
                        <m:r>
                          <m:rPr>
                            <m:nor/>
                          </m:rPr>
                          <a:rPr lang="en-US" sz="1400" b="1" i="0" smtClean="0">
                            <a:latin typeface="Cambria Math" panose="02040503050406030204" pitchFamily="18" charset="0"/>
                            <a:ea typeface="Cambria Math" panose="02040503050406030204" pitchFamily="18" charset="0"/>
                          </a:rPr>
                          <m:t> </m:t>
                        </m:r>
                        <m:r>
                          <m:rPr>
                            <m:nor/>
                          </m:rPr>
                          <a:rPr lang="en-US" sz="1400" b="1" i="0" smtClean="0">
                            <a:latin typeface="Cambria Math" panose="02040503050406030204" pitchFamily="18" charset="0"/>
                            <a:ea typeface="Cambria Math" panose="02040503050406030204" pitchFamily="18" charset="0"/>
                          </a:rPr>
                          <m:t>Coffee</m:t>
                        </m:r>
                        <m:r>
                          <a:rPr lang="en-US" sz="1400" b="1" i="1">
                            <a:latin typeface="Cambria Math" panose="02040503050406030204" pitchFamily="18" charset="0"/>
                            <a:ea typeface="Cambria Math" panose="02040503050406030204" pitchFamily="18" charset="0"/>
                          </a:rPr>
                          <m:t> </m:t>
                        </m:r>
                        <m:r>
                          <m:rPr>
                            <m:nor/>
                          </m:rPr>
                          <a:rPr lang="en-US" sz="1400" b="1" i="0">
                            <a:latin typeface="Cambria Math" panose="02040503050406030204" pitchFamily="18" charset="0"/>
                            <a:ea typeface="Cambria Math" panose="02040503050406030204" pitchFamily="18" charset="0"/>
                          </a:rPr>
                          <m:t>and</m:t>
                        </m:r>
                        <m:r>
                          <a:rPr lang="en-US" sz="1400" b="1" i="1">
                            <a:latin typeface="Cambria Math" panose="02040503050406030204" pitchFamily="18" charset="0"/>
                            <a:ea typeface="Cambria Math" panose="02040503050406030204" pitchFamily="18" charset="0"/>
                          </a:rPr>
                          <m:t> </m:t>
                        </m:r>
                        <m:r>
                          <m:rPr>
                            <m:nor/>
                          </m:rPr>
                          <a:rPr lang="en-US" sz="1400" b="1" i="0" smtClean="0">
                            <a:latin typeface="Cambria Math" panose="02040503050406030204" pitchFamily="18" charset="0"/>
                            <a:ea typeface="Cambria Math" panose="02040503050406030204" pitchFamily="18" charset="0"/>
                          </a:rPr>
                          <m:t>Pastry</m:t>
                        </m:r>
                      </m:num>
                      <m:den>
                        <m:r>
                          <m:rPr>
                            <m:nor/>
                          </m:rPr>
                          <a:rPr lang="en-US" sz="1400" b="1" i="0">
                            <a:latin typeface="Cambria Math" panose="02040503050406030204" pitchFamily="18" charset="0"/>
                            <a:ea typeface="Cambria Math" panose="02040503050406030204" pitchFamily="18" charset="0"/>
                          </a:rPr>
                          <m:t>number</m:t>
                        </m:r>
                        <m:r>
                          <m:rPr>
                            <m:nor/>
                          </m:rPr>
                          <a:rPr lang="en-US" sz="1400" b="1" i="0">
                            <a:latin typeface="Cambria Math" panose="02040503050406030204" pitchFamily="18" charset="0"/>
                            <a:ea typeface="Cambria Math" panose="02040503050406030204" pitchFamily="18" charset="0"/>
                          </a:rPr>
                          <m:t> </m:t>
                        </m:r>
                        <m:r>
                          <m:rPr>
                            <m:nor/>
                          </m:rPr>
                          <a:rPr lang="en-US" sz="1400" b="1" i="0">
                            <a:latin typeface="Cambria Math" panose="02040503050406030204" pitchFamily="18" charset="0"/>
                            <a:ea typeface="Cambria Math" panose="02040503050406030204" pitchFamily="18" charset="0"/>
                          </a:rPr>
                          <m:t>of</m:t>
                        </m:r>
                        <m:r>
                          <m:rPr>
                            <m:nor/>
                          </m:rPr>
                          <a:rPr lang="en-US" sz="1400" b="1" i="0">
                            <a:latin typeface="Cambria Math" panose="02040503050406030204" pitchFamily="18" charset="0"/>
                            <a:ea typeface="Cambria Math" panose="02040503050406030204" pitchFamily="18" charset="0"/>
                          </a:rPr>
                          <m:t> </m:t>
                        </m:r>
                        <m:r>
                          <m:rPr>
                            <m:nor/>
                          </m:rPr>
                          <a:rPr lang="en-US" sz="1400" b="1" i="0">
                            <a:latin typeface="Cambria Math" panose="02040503050406030204" pitchFamily="18" charset="0"/>
                            <a:ea typeface="Cambria Math" panose="02040503050406030204" pitchFamily="18" charset="0"/>
                          </a:rPr>
                          <m:t>transactions</m:t>
                        </m:r>
                        <m:r>
                          <m:rPr>
                            <m:nor/>
                          </m:rPr>
                          <a:rPr lang="en-US" sz="1400" b="1" i="0">
                            <a:latin typeface="Cambria Math" panose="02040503050406030204" pitchFamily="18" charset="0"/>
                            <a:ea typeface="Cambria Math" panose="02040503050406030204" pitchFamily="18" charset="0"/>
                          </a:rPr>
                          <m:t> </m:t>
                        </m:r>
                        <m:r>
                          <m:rPr>
                            <m:nor/>
                          </m:rPr>
                          <a:rPr lang="en-US" sz="1400" b="1" i="0">
                            <a:latin typeface="Cambria Math" panose="02040503050406030204" pitchFamily="18" charset="0"/>
                            <a:ea typeface="Cambria Math" panose="02040503050406030204" pitchFamily="18" charset="0"/>
                          </a:rPr>
                          <m:t>containing</m:t>
                        </m:r>
                        <m:r>
                          <m:rPr>
                            <m:nor/>
                          </m:rPr>
                          <a:rPr lang="en-US" sz="1400" b="1" i="0">
                            <a:latin typeface="Cambria Math" panose="02040503050406030204" pitchFamily="18" charset="0"/>
                            <a:ea typeface="Cambria Math" panose="02040503050406030204" pitchFamily="18" charset="0"/>
                          </a:rPr>
                          <m:t> </m:t>
                        </m:r>
                        <m:r>
                          <m:rPr>
                            <m:nor/>
                          </m:rPr>
                          <a:rPr lang="en-US" sz="1400" b="1" i="0" smtClean="0">
                            <a:latin typeface="Cambria Math" panose="02040503050406030204" pitchFamily="18" charset="0"/>
                            <a:ea typeface="Cambria Math" panose="02040503050406030204" pitchFamily="18" charset="0"/>
                          </a:rPr>
                          <m:t>Coffee</m:t>
                        </m:r>
                      </m:den>
                    </m:f>
                    <m:r>
                      <a:rPr lang="en-US" sz="1400" b="1" i="1" smtClean="0">
                        <a:latin typeface="Cambria Math" panose="02040503050406030204" pitchFamily="18" charset="0"/>
                        <a:ea typeface="Cambria Math" panose="02040503050406030204" pitchFamily="18" charset="0"/>
                      </a:rPr>
                      <m:t>=</m:t>
                    </m:r>
                    <m:f>
                      <m:fPr>
                        <m:ctrlPr>
                          <a:rPr lang="en-US" sz="1400" b="1" i="1" smtClean="0">
                            <a:latin typeface="Cambria Math" panose="02040503050406030204" pitchFamily="18" charset="0"/>
                            <a:ea typeface="Cambria Math" panose="02040503050406030204" pitchFamily="18" charset="0"/>
                          </a:rPr>
                        </m:ctrlPr>
                      </m:fPr>
                      <m:num>
                        <m:r>
                          <a:rPr lang="en-US" sz="1400" b="1" i="1" smtClean="0">
                            <a:latin typeface="Cambria Math" panose="02040503050406030204" pitchFamily="18" charset="0"/>
                            <a:ea typeface="Cambria Math" panose="02040503050406030204" pitchFamily="18" charset="0"/>
                          </a:rPr>
                          <m:t>𝟐</m:t>
                        </m:r>
                      </m:num>
                      <m:den>
                        <m:r>
                          <a:rPr lang="en-US" sz="1400" b="1" i="1" smtClean="0">
                            <a:latin typeface="Cambria Math" panose="02040503050406030204" pitchFamily="18" charset="0"/>
                            <a:ea typeface="Cambria Math" panose="02040503050406030204" pitchFamily="18" charset="0"/>
                          </a:rPr>
                          <m:t>𝟕</m:t>
                        </m:r>
                      </m:den>
                    </m:f>
                  </m:oMath>
                </a14:m>
                <a:endParaRPr lang="en-US" sz="1400" dirty="0"/>
              </a:p>
            </p:txBody>
          </p:sp>
        </mc:Choice>
        <mc:Fallback xmlns="">
          <p:sp>
            <p:nvSpPr>
              <p:cNvPr id="3" name="Text Placeholder 2"/>
              <p:cNvSpPr>
                <a:spLocks noGrp="1" noRot="1" noChangeAspect="1" noMove="1" noResize="1" noEditPoints="1" noAdjustHandles="1" noChangeArrowheads="1" noChangeShapeType="1" noTextEdit="1"/>
              </p:cNvSpPr>
              <p:nvPr>
                <p:ph idx="1"/>
              </p:nvPr>
            </p:nvSpPr>
            <p:spPr>
              <a:blipFill>
                <a:blip r:embed="rId2"/>
                <a:stretch>
                  <a:fillRect l="-883" t="-1010"/>
                </a:stretch>
              </a:blipFill>
            </p:spPr>
            <p:txBody>
              <a:bodyPr/>
              <a:lstStyle/>
              <a:p>
                <a:r>
                  <a:rPr lang="en-US">
                    <a:noFill/>
                  </a:rPr>
                  <a:t> </a:t>
                </a:r>
              </a:p>
            </p:txBody>
          </p:sp>
        </mc:Fallback>
      </mc:AlternateContent>
    </p:spTree>
    <p:extLst>
      <p:ext uri="{BB962C8B-B14F-4D97-AF65-F5344CB8AC3E}">
        <p14:creationId xmlns:p14="http://schemas.microsoft.com/office/powerpoint/2010/main" val="3185070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Lift</a:t>
            </a:r>
          </a:p>
        </p:txBody>
      </p:sp>
      <mc:AlternateContent xmlns:mc="http://schemas.openxmlformats.org/markup-compatibility/2006" xmlns:a14="http://schemas.microsoft.com/office/drawing/2010/main">
        <mc:Choice Requires="a14">
          <p:sp>
            <p:nvSpPr>
              <p:cNvPr id="3" name="Text Placeholder 2"/>
              <p:cNvSpPr>
                <a:spLocks noGrp="1"/>
              </p:cNvSpPr>
              <p:nvPr>
                <p:ph idx="1"/>
              </p:nvPr>
            </p:nvSpPr>
            <p:spPr/>
            <p:txBody>
              <a:bodyPr>
                <a:normAutofit fontScale="77500" lnSpcReduction="20000"/>
              </a:bodyPr>
              <a:lstStyle/>
              <a:p>
                <a:pPr marL="0" indent="0">
                  <a:buNone/>
                </a:pPr>
                <a:r>
                  <a:rPr lang="en-US" sz="1400" dirty="0"/>
                  <a:t>The final metric used to evaluate a rule is </a:t>
                </a:r>
                <a:r>
                  <a:rPr lang="en-US" sz="1400" b="1" dirty="0"/>
                  <a:t>lift</a:t>
                </a:r>
                <a:r>
                  <a:rPr lang="en-US" sz="1400" dirty="0"/>
                  <a:t>. </a:t>
                </a:r>
              </a:p>
              <a:p>
                <a:pPr marL="0" indent="0">
                  <a:buNone/>
                </a:pPr>
                <a:r>
                  <a:rPr lang="en-US" sz="1400" dirty="0"/>
                  <a:t>Lift is the measure of how accurately a rule predicts affinity or association compared to the random (coincidental) co-occurrence of the items.</a:t>
                </a:r>
              </a:p>
              <a:p>
                <a:pPr marL="0" indent="0" algn="ctr">
                  <a:buNone/>
                </a:pPr>
                <a:r>
                  <a:rPr lang="en-US" sz="1400" b="1" dirty="0"/>
                  <a:t>Lift = confidence of a rule / support of the consequent</a:t>
                </a:r>
              </a:p>
              <a:p>
                <a:pPr marL="0" indent="0">
                  <a:buNone/>
                </a:pPr>
                <a:r>
                  <a:rPr lang="en-US" sz="1400" dirty="0"/>
                  <a:t>Or </a:t>
                </a:r>
              </a:p>
              <a:p>
                <a:pPr marL="0" indent="0" algn="ctr">
                  <a:buNone/>
                </a:pPr>
                <a14:m>
                  <m:oMathPara xmlns:m="http://schemas.openxmlformats.org/officeDocument/2006/math">
                    <m:oMathParaPr>
                      <m:jc m:val="centerGroup"/>
                    </m:oMathParaPr>
                    <m:oMath xmlns:m="http://schemas.openxmlformats.org/officeDocument/2006/math">
                      <m:r>
                        <m:rPr>
                          <m:nor/>
                        </m:rPr>
                        <a:rPr lang="en-US" sz="1400" b="1" i="0" smtClean="0">
                          <a:latin typeface="Cambria Math" panose="02040503050406030204" pitchFamily="18" charset="0"/>
                        </a:rPr>
                        <m:t>Lift</m:t>
                      </m:r>
                      <m:r>
                        <a:rPr lang="en-US" sz="1400" b="1" i="1" smtClean="0">
                          <a:latin typeface="Cambria Math" panose="02040503050406030204" pitchFamily="18" charset="0"/>
                        </a:rPr>
                        <m:t>=</m:t>
                      </m:r>
                      <m:f>
                        <m:fPr>
                          <m:ctrlPr>
                            <a:rPr lang="en-US" sz="1400" b="1" i="1" smtClean="0">
                              <a:latin typeface="Cambria Math" panose="02040503050406030204" pitchFamily="18" charset="0"/>
                            </a:rPr>
                          </m:ctrlPr>
                        </m:fPr>
                        <m:num>
                          <m:r>
                            <m:rPr>
                              <m:nor/>
                            </m:rPr>
                            <a:rPr lang="en-US" sz="1400" b="1" i="0" smtClean="0">
                              <a:latin typeface="Cambria Math" panose="02040503050406030204" pitchFamily="18" charset="0"/>
                            </a:rPr>
                            <m:t>Support</m:t>
                          </m:r>
                          <m:r>
                            <a:rPr lang="en-US" sz="1400" b="1" i="1" smtClean="0">
                              <a:latin typeface="Cambria Math" panose="02040503050406030204" pitchFamily="18" charset="0"/>
                            </a:rPr>
                            <m:t>(</m:t>
                          </m:r>
                          <m:r>
                            <a:rPr lang="en-US" sz="1400" b="1" i="1" smtClean="0">
                              <a:latin typeface="Cambria Math" panose="02040503050406030204" pitchFamily="18" charset="0"/>
                            </a:rPr>
                            <m:t>𝑿</m:t>
                          </m:r>
                          <m:r>
                            <a:rPr lang="en-US" sz="1400" b="1" i="1" smtClean="0">
                              <a:latin typeface="Cambria Math" panose="02040503050406030204" pitchFamily="18" charset="0"/>
                            </a:rPr>
                            <m:t>,</m:t>
                          </m:r>
                          <m:r>
                            <a:rPr lang="en-US" sz="1400" b="1" i="1" smtClean="0">
                              <a:latin typeface="Cambria Math" panose="02040503050406030204" pitchFamily="18" charset="0"/>
                            </a:rPr>
                            <m:t>𝒀</m:t>
                          </m:r>
                          <m:r>
                            <a:rPr lang="en-US" sz="1400" b="1" i="1" smtClean="0">
                              <a:latin typeface="Cambria Math" panose="02040503050406030204" pitchFamily="18" charset="0"/>
                            </a:rPr>
                            <m:t>)</m:t>
                          </m:r>
                        </m:num>
                        <m:den>
                          <m:r>
                            <m:rPr>
                              <m:nor/>
                            </m:rPr>
                            <a:rPr lang="en-US" sz="1400" b="1" i="0" smtClean="0">
                              <a:latin typeface="Cambria Math" panose="02040503050406030204" pitchFamily="18" charset="0"/>
                            </a:rPr>
                            <m:t>Support</m:t>
                          </m:r>
                          <m:d>
                            <m:dPr>
                              <m:ctrlPr>
                                <a:rPr lang="en-US" sz="1400" b="1" i="1" smtClean="0">
                                  <a:latin typeface="Cambria Math" panose="02040503050406030204" pitchFamily="18" charset="0"/>
                                </a:rPr>
                              </m:ctrlPr>
                            </m:dPr>
                            <m:e>
                              <m:r>
                                <a:rPr lang="en-US" sz="1400" b="1" i="1" smtClean="0">
                                  <a:latin typeface="Cambria Math" panose="02040503050406030204" pitchFamily="18" charset="0"/>
                                </a:rPr>
                                <m:t>𝑿</m:t>
                              </m:r>
                            </m:e>
                          </m:d>
                          <m:r>
                            <a:rPr lang="en-US" sz="1400" b="1" i="1" smtClean="0">
                              <a:latin typeface="Cambria Math" panose="02040503050406030204" pitchFamily="18" charset="0"/>
                              <a:ea typeface="Cambria Math" panose="02040503050406030204" pitchFamily="18" charset="0"/>
                            </a:rPr>
                            <m:t>∙</m:t>
                          </m:r>
                          <m:r>
                            <m:rPr>
                              <m:nor/>
                            </m:rPr>
                            <a:rPr lang="en-US" sz="1400" b="1" i="0" smtClean="0">
                              <a:latin typeface="Cambria Math" panose="02040503050406030204" pitchFamily="18" charset="0"/>
                              <a:ea typeface="Cambria Math" panose="02040503050406030204" pitchFamily="18" charset="0"/>
                            </a:rPr>
                            <m:t>Support</m:t>
                          </m:r>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𝒀</m:t>
                          </m:r>
                          <m:r>
                            <a:rPr lang="en-US" sz="1400" b="1" i="1" smtClean="0">
                              <a:latin typeface="Cambria Math" panose="02040503050406030204" pitchFamily="18" charset="0"/>
                              <a:ea typeface="Cambria Math" panose="02040503050406030204" pitchFamily="18" charset="0"/>
                            </a:rPr>
                            <m:t>)</m:t>
                          </m:r>
                        </m:den>
                      </m:f>
                    </m:oMath>
                  </m:oMathPara>
                </a14:m>
                <a:endParaRPr lang="en-US" sz="1400" b="1" dirty="0"/>
              </a:p>
              <a:p>
                <a:pPr marL="0" indent="0">
                  <a:buNone/>
                </a:pPr>
                <a:r>
                  <a:rPr lang="en-US" sz="1400" dirty="0"/>
                  <a:t>Lift values greater than 1 imply that the antecedent and consequent are associated (correlated) with each other. </a:t>
                </a:r>
              </a:p>
              <a:p>
                <a:pPr marL="0" indent="0">
                  <a:buNone/>
                </a:pPr>
                <a:r>
                  <a:rPr lang="en-US" sz="1400" dirty="0"/>
                  <a:t>The higher the value, the stronger the affinity. </a:t>
                </a:r>
              </a:p>
              <a:p>
                <a:pPr marL="0" indent="0">
                  <a:buNone/>
                </a:pPr>
                <a:r>
                  <a:rPr lang="en-US" sz="1400" dirty="0"/>
                  <a:t>Lift values equal to 1 imply that the two are </a:t>
                </a:r>
                <a:r>
                  <a:rPr lang="en-US" sz="1400" b="1" dirty="0"/>
                  <a:t>independent</a:t>
                </a:r>
                <a:r>
                  <a:rPr lang="en-US" sz="1400" dirty="0"/>
                  <a:t> of one another. </a:t>
                </a:r>
              </a:p>
              <a:p>
                <a:pPr marL="0" indent="0">
                  <a:buNone/>
                </a:pPr>
                <a:r>
                  <a:rPr lang="en-US" sz="1400" dirty="0"/>
                  <a:t>Lift values less than 1 imply that the two are negatively correlated; that is, the occurrence of the antecedent has a negative effect on the occurrence of the consequent.</a:t>
                </a:r>
              </a:p>
              <a:p>
                <a:pPr marL="0" indent="0">
                  <a:buNone/>
                </a:pPr>
                <a:r>
                  <a:rPr lang="en-US" sz="1400" dirty="0"/>
                  <a:t>Example: </a:t>
                </a:r>
                <a14:m>
                  <m:oMath xmlns:m="http://schemas.openxmlformats.org/officeDocument/2006/math">
                    <m:r>
                      <m:rPr>
                        <m:nor/>
                      </m:rPr>
                      <a:rPr lang="en-US" sz="1400" b="1">
                        <a:latin typeface="Cambria Math" panose="02040503050406030204" pitchFamily="18" charset="0"/>
                        <a:ea typeface="Cambria Math" panose="02040503050406030204" pitchFamily="18" charset="0"/>
                      </a:rPr>
                      <m:t>Lift</m:t>
                    </m:r>
                    <m:d>
                      <m:dPr>
                        <m:ctrlPr>
                          <a:rPr lang="en-US" sz="1400" b="1" i="1">
                            <a:latin typeface="Cambria Math" panose="02040503050406030204" pitchFamily="18" charset="0"/>
                            <a:ea typeface="Cambria Math" panose="02040503050406030204" pitchFamily="18" charset="0"/>
                          </a:rPr>
                        </m:ctrlPr>
                      </m:dPr>
                      <m:e>
                        <m:r>
                          <m:rPr>
                            <m:nor/>
                          </m:rPr>
                          <a:rPr lang="en-US" sz="1400" b="1">
                            <a:latin typeface="Cambria Math" panose="02040503050406030204" pitchFamily="18" charset="0"/>
                            <a:ea typeface="Cambria Math" panose="02040503050406030204" pitchFamily="18" charset="0"/>
                          </a:rPr>
                          <m:t>Coffee</m:t>
                        </m:r>
                        <m:r>
                          <a:rPr lang="en-US" sz="1400" b="1">
                            <a:latin typeface="Cambria Math" panose="02040503050406030204" pitchFamily="18" charset="0"/>
                            <a:ea typeface="Cambria Math" panose="02040503050406030204" pitchFamily="18" charset="0"/>
                          </a:rPr>
                          <m:t>⇒</m:t>
                        </m:r>
                        <m:r>
                          <m:rPr>
                            <m:nor/>
                          </m:rPr>
                          <a:rPr lang="en-US" sz="1400" b="1">
                            <a:latin typeface="Cambria Math" panose="02040503050406030204" pitchFamily="18" charset="0"/>
                            <a:ea typeface="Cambria Math" panose="02040503050406030204" pitchFamily="18" charset="0"/>
                          </a:rPr>
                          <m:t>Pastry</m:t>
                        </m:r>
                      </m:e>
                    </m:d>
                    <m:r>
                      <a:rPr lang="en-US" sz="1400" b="1">
                        <a:latin typeface="Cambria Math" panose="02040503050406030204" pitchFamily="18" charset="0"/>
                        <a:ea typeface="Cambria Math" panose="02040503050406030204" pitchFamily="18" charset="0"/>
                      </a:rPr>
                      <m:t>=</m:t>
                    </m:r>
                    <m:f>
                      <m:fPr>
                        <m:ctrlPr>
                          <a:rPr lang="en-US" sz="1400" b="1" i="1">
                            <a:latin typeface="Cambria Math" panose="02040503050406030204" pitchFamily="18" charset="0"/>
                            <a:ea typeface="Cambria Math" panose="02040503050406030204" pitchFamily="18" charset="0"/>
                          </a:rPr>
                        </m:ctrlPr>
                      </m:fPr>
                      <m:num>
                        <m:r>
                          <m:rPr>
                            <m:nor/>
                          </m:rPr>
                          <a:rPr lang="en-US" sz="1400" b="1">
                            <a:latin typeface="Cambria Math" panose="02040503050406030204" pitchFamily="18" charset="0"/>
                            <a:ea typeface="Cambria Math" panose="02040503050406030204" pitchFamily="18" charset="0"/>
                          </a:rPr>
                          <m:t>number</m:t>
                        </m:r>
                        <m:r>
                          <m:rPr>
                            <m:nor/>
                          </m:rPr>
                          <a:rPr lang="en-US" sz="1400" b="1">
                            <a:latin typeface="Cambria Math" panose="02040503050406030204" pitchFamily="18" charset="0"/>
                            <a:ea typeface="Cambria Math" panose="02040503050406030204" pitchFamily="18" charset="0"/>
                          </a:rPr>
                          <m:t> </m:t>
                        </m:r>
                        <m:r>
                          <m:rPr>
                            <m:nor/>
                          </m:rPr>
                          <a:rPr lang="en-US" sz="1400" b="1">
                            <a:latin typeface="Cambria Math" panose="02040503050406030204" pitchFamily="18" charset="0"/>
                            <a:ea typeface="Cambria Math" panose="02040503050406030204" pitchFamily="18" charset="0"/>
                          </a:rPr>
                          <m:t>of</m:t>
                        </m:r>
                        <m:r>
                          <m:rPr>
                            <m:nor/>
                          </m:rPr>
                          <a:rPr lang="en-US" sz="1400" b="1">
                            <a:latin typeface="Cambria Math" panose="02040503050406030204" pitchFamily="18" charset="0"/>
                            <a:ea typeface="Cambria Math" panose="02040503050406030204" pitchFamily="18" charset="0"/>
                          </a:rPr>
                          <m:t> </m:t>
                        </m:r>
                        <m:r>
                          <m:rPr>
                            <m:nor/>
                          </m:rPr>
                          <a:rPr lang="en-US" sz="1400" b="1">
                            <a:latin typeface="Cambria Math" panose="02040503050406030204" pitchFamily="18" charset="0"/>
                            <a:ea typeface="Cambria Math" panose="02040503050406030204" pitchFamily="18" charset="0"/>
                          </a:rPr>
                          <m:t>transactions</m:t>
                        </m:r>
                        <m:r>
                          <m:rPr>
                            <m:nor/>
                          </m:rPr>
                          <a:rPr lang="en-US" sz="1400" b="1">
                            <a:latin typeface="Cambria Math" panose="02040503050406030204" pitchFamily="18" charset="0"/>
                            <a:ea typeface="Cambria Math" panose="02040503050406030204" pitchFamily="18" charset="0"/>
                          </a:rPr>
                          <m:t> </m:t>
                        </m:r>
                        <m:r>
                          <m:rPr>
                            <m:nor/>
                          </m:rPr>
                          <a:rPr lang="en-US" sz="1400" b="1">
                            <a:latin typeface="Cambria Math" panose="02040503050406030204" pitchFamily="18" charset="0"/>
                            <a:ea typeface="Cambria Math" panose="02040503050406030204" pitchFamily="18" charset="0"/>
                          </a:rPr>
                          <m:t>containing</m:t>
                        </m:r>
                        <m:r>
                          <m:rPr>
                            <m:nor/>
                          </m:rPr>
                          <a:rPr lang="en-US" sz="1400" b="1">
                            <a:latin typeface="Cambria Math" panose="02040503050406030204" pitchFamily="18" charset="0"/>
                            <a:ea typeface="Cambria Math" panose="02040503050406030204" pitchFamily="18" charset="0"/>
                          </a:rPr>
                          <m:t> </m:t>
                        </m:r>
                        <m:r>
                          <m:rPr>
                            <m:nor/>
                          </m:rPr>
                          <a:rPr lang="en-US" sz="1400" b="1">
                            <a:latin typeface="Cambria Math" panose="02040503050406030204" pitchFamily="18" charset="0"/>
                            <a:ea typeface="Cambria Math" panose="02040503050406030204" pitchFamily="18" charset="0"/>
                          </a:rPr>
                          <m:t>Coffee</m:t>
                        </m:r>
                        <m:r>
                          <a:rPr lang="en-US" sz="1400" b="1">
                            <a:latin typeface="Cambria Math" panose="02040503050406030204" pitchFamily="18" charset="0"/>
                            <a:ea typeface="Cambria Math" panose="02040503050406030204" pitchFamily="18" charset="0"/>
                          </a:rPr>
                          <m:t> </m:t>
                        </m:r>
                        <m:r>
                          <m:rPr>
                            <m:nor/>
                          </m:rPr>
                          <a:rPr lang="en-US" sz="1400" b="1">
                            <a:latin typeface="Cambria Math" panose="02040503050406030204" pitchFamily="18" charset="0"/>
                            <a:ea typeface="Cambria Math" panose="02040503050406030204" pitchFamily="18" charset="0"/>
                          </a:rPr>
                          <m:t>and</m:t>
                        </m:r>
                        <m:r>
                          <a:rPr lang="en-US" sz="1400" b="1">
                            <a:latin typeface="Cambria Math" panose="02040503050406030204" pitchFamily="18" charset="0"/>
                            <a:ea typeface="Cambria Math" panose="02040503050406030204" pitchFamily="18" charset="0"/>
                          </a:rPr>
                          <m:t> </m:t>
                        </m:r>
                        <m:r>
                          <m:rPr>
                            <m:nor/>
                          </m:rPr>
                          <a:rPr lang="en-US" sz="1400" b="1">
                            <a:latin typeface="Cambria Math" panose="02040503050406030204" pitchFamily="18" charset="0"/>
                            <a:ea typeface="Cambria Math" panose="02040503050406030204" pitchFamily="18" charset="0"/>
                          </a:rPr>
                          <m:t>Pastry</m:t>
                        </m:r>
                      </m:num>
                      <m:den>
                        <m:r>
                          <m:rPr>
                            <m:nor/>
                          </m:rPr>
                          <a:rPr lang="en-US" sz="1400" b="1" i="0">
                            <a:latin typeface="Cambria Math" panose="02040503050406030204" pitchFamily="18" charset="0"/>
                            <a:ea typeface="Cambria Math" panose="02040503050406030204" pitchFamily="18" charset="0"/>
                          </a:rPr>
                          <m:t>number</m:t>
                        </m:r>
                        <m:r>
                          <m:rPr>
                            <m:nor/>
                          </m:rPr>
                          <a:rPr lang="en-US" sz="1400" b="1" i="0">
                            <a:latin typeface="Cambria Math" panose="02040503050406030204" pitchFamily="18" charset="0"/>
                            <a:ea typeface="Cambria Math" panose="02040503050406030204" pitchFamily="18" charset="0"/>
                          </a:rPr>
                          <m:t> </m:t>
                        </m:r>
                        <m:r>
                          <m:rPr>
                            <m:nor/>
                          </m:rPr>
                          <a:rPr lang="en-US" sz="1400" b="1" i="0">
                            <a:latin typeface="Cambria Math" panose="02040503050406030204" pitchFamily="18" charset="0"/>
                            <a:ea typeface="Cambria Math" panose="02040503050406030204" pitchFamily="18" charset="0"/>
                          </a:rPr>
                          <m:t>of</m:t>
                        </m:r>
                        <m:r>
                          <m:rPr>
                            <m:nor/>
                          </m:rPr>
                          <a:rPr lang="en-US" sz="1400" b="1" i="0">
                            <a:latin typeface="Cambria Math" panose="02040503050406030204" pitchFamily="18" charset="0"/>
                            <a:ea typeface="Cambria Math" panose="02040503050406030204" pitchFamily="18" charset="0"/>
                          </a:rPr>
                          <m:t> </m:t>
                        </m:r>
                        <m:r>
                          <m:rPr>
                            <m:nor/>
                          </m:rPr>
                          <a:rPr lang="en-US" sz="1400" b="1" i="0">
                            <a:latin typeface="Cambria Math" panose="02040503050406030204" pitchFamily="18" charset="0"/>
                            <a:ea typeface="Cambria Math" panose="02040503050406030204" pitchFamily="18" charset="0"/>
                          </a:rPr>
                          <m:t>transactions</m:t>
                        </m:r>
                        <m:r>
                          <m:rPr>
                            <m:nor/>
                          </m:rPr>
                          <a:rPr lang="en-US" sz="1400" b="1" i="0">
                            <a:latin typeface="Cambria Math" panose="02040503050406030204" pitchFamily="18" charset="0"/>
                            <a:ea typeface="Cambria Math" panose="02040503050406030204" pitchFamily="18" charset="0"/>
                          </a:rPr>
                          <m:t> </m:t>
                        </m:r>
                        <m:r>
                          <m:rPr>
                            <m:nor/>
                          </m:rPr>
                          <a:rPr lang="en-US" sz="1400" b="1" i="0">
                            <a:latin typeface="Cambria Math" panose="02040503050406030204" pitchFamily="18" charset="0"/>
                            <a:ea typeface="Cambria Math" panose="02040503050406030204" pitchFamily="18" charset="0"/>
                          </a:rPr>
                          <m:t>containing</m:t>
                        </m:r>
                        <m:r>
                          <m:rPr>
                            <m:nor/>
                          </m:rPr>
                          <a:rPr lang="en-US" sz="1400" b="1" i="0">
                            <a:latin typeface="Cambria Math" panose="02040503050406030204" pitchFamily="18" charset="0"/>
                            <a:ea typeface="Cambria Math" panose="02040503050406030204" pitchFamily="18" charset="0"/>
                          </a:rPr>
                          <m:t> </m:t>
                        </m:r>
                        <m:r>
                          <m:rPr>
                            <m:nor/>
                          </m:rPr>
                          <a:rPr lang="en-US" sz="1400" b="1" i="0">
                            <a:latin typeface="Cambria Math" panose="02040503050406030204" pitchFamily="18" charset="0"/>
                            <a:ea typeface="Cambria Math" panose="02040503050406030204" pitchFamily="18" charset="0"/>
                          </a:rPr>
                          <m:t>Coffee</m:t>
                        </m:r>
                        <m:r>
                          <m:rPr>
                            <m:nor/>
                          </m:rPr>
                          <a:rPr lang="en-US" sz="1400" b="1" i="0">
                            <a:latin typeface="Cambria Math" panose="02040503050406030204" pitchFamily="18" charset="0"/>
                            <a:ea typeface="Cambria Math" panose="02040503050406030204" pitchFamily="18" charset="0"/>
                          </a:rPr>
                          <m:t> </m:t>
                        </m:r>
                        <m:r>
                          <m:rPr>
                            <m:nor/>
                          </m:rPr>
                          <a:rPr lang="en-US" sz="1400" b="1" i="1">
                            <a:latin typeface="Cambria Math" panose="02040503050406030204" pitchFamily="18" charset="0"/>
                            <a:ea typeface="Cambria Math" panose="02040503050406030204" pitchFamily="18" charset="0"/>
                          </a:rPr>
                          <m:t>times</m:t>
                        </m:r>
                        <m:r>
                          <m:rPr>
                            <m:nor/>
                          </m:rPr>
                          <a:rPr lang="en-US" sz="1400" b="1" i="0">
                            <a:latin typeface="Cambria Math" panose="02040503050406030204" pitchFamily="18" charset="0"/>
                            <a:ea typeface="Cambria Math" panose="02040503050406030204" pitchFamily="18" charset="0"/>
                          </a:rPr>
                          <m:t> </m:t>
                        </m:r>
                        <m:r>
                          <m:rPr>
                            <m:nor/>
                          </m:rPr>
                          <a:rPr lang="en-US" sz="1400" b="1" i="0">
                            <a:latin typeface="Cambria Math" panose="02040503050406030204" pitchFamily="18" charset="0"/>
                            <a:ea typeface="Cambria Math" panose="02040503050406030204" pitchFamily="18" charset="0"/>
                          </a:rPr>
                          <m:t>number</m:t>
                        </m:r>
                        <m:r>
                          <m:rPr>
                            <m:nor/>
                          </m:rPr>
                          <a:rPr lang="en-US" sz="1400" b="1" i="0">
                            <a:latin typeface="Cambria Math" panose="02040503050406030204" pitchFamily="18" charset="0"/>
                            <a:ea typeface="Cambria Math" panose="02040503050406030204" pitchFamily="18" charset="0"/>
                          </a:rPr>
                          <m:t> </m:t>
                        </m:r>
                        <m:r>
                          <m:rPr>
                            <m:nor/>
                          </m:rPr>
                          <a:rPr lang="en-US" sz="1400" b="1" i="0">
                            <a:latin typeface="Cambria Math" panose="02040503050406030204" pitchFamily="18" charset="0"/>
                            <a:ea typeface="Cambria Math" panose="02040503050406030204" pitchFamily="18" charset="0"/>
                          </a:rPr>
                          <m:t>of</m:t>
                        </m:r>
                        <m:r>
                          <m:rPr>
                            <m:nor/>
                          </m:rPr>
                          <a:rPr lang="en-US" sz="1400" b="1" i="0">
                            <a:latin typeface="Cambria Math" panose="02040503050406030204" pitchFamily="18" charset="0"/>
                            <a:ea typeface="Cambria Math" panose="02040503050406030204" pitchFamily="18" charset="0"/>
                          </a:rPr>
                          <m:t> </m:t>
                        </m:r>
                        <m:r>
                          <m:rPr>
                            <m:nor/>
                          </m:rPr>
                          <a:rPr lang="en-US" sz="1400" b="1" i="0">
                            <a:latin typeface="Cambria Math" panose="02040503050406030204" pitchFamily="18" charset="0"/>
                            <a:ea typeface="Cambria Math" panose="02040503050406030204" pitchFamily="18" charset="0"/>
                          </a:rPr>
                          <m:t>transactions</m:t>
                        </m:r>
                        <m:r>
                          <m:rPr>
                            <m:nor/>
                          </m:rPr>
                          <a:rPr lang="en-US" sz="1400" b="1" i="0">
                            <a:latin typeface="Cambria Math" panose="02040503050406030204" pitchFamily="18" charset="0"/>
                            <a:ea typeface="Cambria Math" panose="02040503050406030204" pitchFamily="18" charset="0"/>
                          </a:rPr>
                          <m:t> </m:t>
                        </m:r>
                        <m:r>
                          <m:rPr>
                            <m:nor/>
                          </m:rPr>
                          <a:rPr lang="en-US" sz="1400" b="1" i="0">
                            <a:latin typeface="Cambria Math" panose="02040503050406030204" pitchFamily="18" charset="0"/>
                            <a:ea typeface="Cambria Math" panose="02040503050406030204" pitchFamily="18" charset="0"/>
                          </a:rPr>
                          <m:t>containing</m:t>
                        </m:r>
                        <m:r>
                          <m:rPr>
                            <m:nor/>
                          </m:rPr>
                          <a:rPr lang="en-US" sz="1400" b="1" i="0">
                            <a:latin typeface="Cambria Math" panose="02040503050406030204" pitchFamily="18" charset="0"/>
                            <a:ea typeface="Cambria Math" panose="02040503050406030204" pitchFamily="18" charset="0"/>
                          </a:rPr>
                          <m:t> </m:t>
                        </m:r>
                        <m:r>
                          <m:rPr>
                            <m:nor/>
                          </m:rPr>
                          <a:rPr lang="en-US" sz="1400" b="1" i="0">
                            <a:latin typeface="Cambria Math" panose="02040503050406030204" pitchFamily="18" charset="0"/>
                            <a:ea typeface="Cambria Math" panose="02040503050406030204" pitchFamily="18" charset="0"/>
                          </a:rPr>
                          <m:t>Pastry</m:t>
                        </m:r>
                      </m:den>
                    </m:f>
                    <m:r>
                      <a:rPr lang="en-US" sz="1400" b="1" i="0" smtClean="0">
                        <a:latin typeface="Cambria Math" panose="02040503050406030204" pitchFamily="18" charset="0"/>
                        <a:ea typeface="Cambria Math" panose="02040503050406030204" pitchFamily="18" charset="0"/>
                      </a:rPr>
                      <m:t> </m:t>
                    </m:r>
                    <m:r>
                      <a:rPr lang="en-US" sz="1400" b="1" i="1" smtClean="0">
                        <a:latin typeface="Cambria Math" panose="02040503050406030204" pitchFamily="18" charset="0"/>
                        <a:ea typeface="Cambria Math" panose="02040503050406030204" pitchFamily="18" charset="0"/>
                      </a:rPr>
                      <m:t>𝒕𝒊𝒎𝒆𝒔</m:t>
                    </m:r>
                    <m:r>
                      <a:rPr lang="en-US" sz="1400" b="1" i="0" smtClean="0">
                        <a:latin typeface="Cambria Math" panose="02040503050406030204" pitchFamily="18" charset="0"/>
                        <a:ea typeface="Cambria Math" panose="02040503050406030204" pitchFamily="18" charset="0"/>
                      </a:rPr>
                      <m:t> </m:t>
                    </m:r>
                    <m:r>
                      <a:rPr lang="en-US" sz="1400" b="1" i="1" smtClean="0">
                        <a:latin typeface="Cambria Math" panose="02040503050406030204" pitchFamily="18" charset="0"/>
                        <a:ea typeface="Cambria Math" panose="02040503050406030204" pitchFamily="18" charset="0"/>
                      </a:rPr>
                      <m:t>𝑵</m:t>
                    </m:r>
                    <m:r>
                      <a:rPr lang="en-US" sz="1400" b="1">
                        <a:latin typeface="Cambria Math" panose="02040503050406030204" pitchFamily="18" charset="0"/>
                        <a:ea typeface="Cambria Math" panose="02040503050406030204" pitchFamily="18" charset="0"/>
                      </a:rPr>
                      <m:t>=</m:t>
                    </m:r>
                    <m:f>
                      <m:fPr>
                        <m:ctrlPr>
                          <a:rPr lang="en-US" sz="1400" b="1" i="1">
                            <a:latin typeface="Cambria Math" panose="02040503050406030204" pitchFamily="18" charset="0"/>
                            <a:ea typeface="Cambria Math" panose="02040503050406030204" pitchFamily="18" charset="0"/>
                          </a:rPr>
                        </m:ctrlPr>
                      </m:fPr>
                      <m:num>
                        <m:r>
                          <a:rPr lang="en-US" sz="1400" b="1">
                            <a:latin typeface="Cambria Math" panose="02040503050406030204" pitchFamily="18" charset="0"/>
                            <a:ea typeface="Cambria Math" panose="02040503050406030204" pitchFamily="18" charset="0"/>
                          </a:rPr>
                          <m:t>𝟐</m:t>
                        </m:r>
                      </m:num>
                      <m:den>
                        <m:r>
                          <a:rPr lang="en-US" sz="1400" b="1" i="0" smtClean="0">
                            <a:latin typeface="Cambria Math" panose="02040503050406030204" pitchFamily="18" charset="0"/>
                            <a:ea typeface="Cambria Math" panose="02040503050406030204" pitchFamily="18" charset="0"/>
                          </a:rPr>
                          <m:t>𝟐</m:t>
                        </m:r>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𝟑</m:t>
                        </m:r>
                      </m:den>
                    </m:f>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𝟕</m:t>
                    </m:r>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𝟐</m:t>
                    </m:r>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𝟑𝟑</m:t>
                    </m:r>
                  </m:oMath>
                </a14:m>
                <a:r>
                  <a:rPr lang="en-US" sz="1400" dirty="0"/>
                  <a:t> </a:t>
                </a:r>
              </a:p>
            </p:txBody>
          </p:sp>
        </mc:Choice>
        <mc:Fallback xmlns="">
          <p:sp>
            <p:nvSpPr>
              <p:cNvPr id="3" name="Text Placeholder 2"/>
              <p:cNvSpPr>
                <a:spLocks noGrp="1" noRot="1" noChangeAspect="1" noMove="1" noResize="1" noEditPoints="1" noAdjustHandles="1" noChangeArrowheads="1" noChangeShapeType="1" noTextEdit="1"/>
              </p:cNvSpPr>
              <p:nvPr>
                <p:ph idx="1"/>
              </p:nvPr>
            </p:nvSpPr>
            <p:spPr>
              <a:blipFill>
                <a:blip r:embed="rId2"/>
                <a:stretch>
                  <a:fillRect l="-883" t="-673"/>
                </a:stretch>
              </a:blipFill>
            </p:spPr>
            <p:txBody>
              <a:bodyPr/>
              <a:lstStyle/>
              <a:p>
                <a:r>
                  <a:rPr lang="en-US">
                    <a:noFill/>
                  </a:rPr>
                  <a:t> </a:t>
                </a:r>
              </a:p>
            </p:txBody>
          </p:sp>
        </mc:Fallback>
      </mc:AlternateContent>
    </p:spTree>
    <p:extLst>
      <p:ext uri="{BB962C8B-B14F-4D97-AF65-F5344CB8AC3E}">
        <p14:creationId xmlns:p14="http://schemas.microsoft.com/office/powerpoint/2010/main" val="1320177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2592A-94AE-488C-B593-283BC8178B32}"/>
              </a:ext>
            </a:extLst>
          </p:cNvPr>
          <p:cNvSpPr>
            <a:spLocks noGrp="1"/>
          </p:cNvSpPr>
          <p:nvPr>
            <p:ph type="title"/>
          </p:nvPr>
        </p:nvSpPr>
        <p:spPr/>
        <p:txBody>
          <a:bodyPr/>
          <a:lstStyle/>
          <a:p>
            <a:r>
              <a:rPr lang="en-US" dirty="0"/>
              <a:t>Outline</a:t>
            </a:r>
          </a:p>
        </p:txBody>
      </p:sp>
      <p:sp>
        <p:nvSpPr>
          <p:cNvPr id="4" name="Content Placeholder 3">
            <a:extLst>
              <a:ext uri="{FF2B5EF4-FFF2-40B4-BE49-F238E27FC236}">
                <a16:creationId xmlns:a16="http://schemas.microsoft.com/office/drawing/2014/main" id="{611E097D-BA7C-E0CC-B03B-9D8014A4C029}"/>
              </a:ext>
            </a:extLst>
          </p:cNvPr>
          <p:cNvSpPr>
            <a:spLocks noGrp="1"/>
          </p:cNvSpPr>
          <p:nvPr>
            <p:ph sz="half" idx="2"/>
          </p:nvPr>
        </p:nvSpPr>
        <p:spPr>
          <a:xfrm>
            <a:off x="1201666" y="2120900"/>
            <a:ext cx="4639736" cy="3748194"/>
          </a:xfrm>
        </p:spPr>
        <p:txBody>
          <a:bodyPr>
            <a:normAutofit/>
          </a:bodyPr>
          <a:lstStyle/>
          <a:p>
            <a:r>
              <a:rPr lang="en-US" dirty="0"/>
              <a:t>Approaches to AI</a:t>
            </a:r>
          </a:p>
          <a:p>
            <a:pPr lvl="1"/>
            <a:r>
              <a:rPr lang="en-US" dirty="0"/>
              <a:t>How does one make a machine intelligent?</a:t>
            </a:r>
          </a:p>
          <a:p>
            <a:pPr lvl="1"/>
            <a:r>
              <a:rPr lang="en-US" dirty="0"/>
              <a:t>What have been the approaches in the past?</a:t>
            </a:r>
          </a:p>
          <a:p>
            <a:pPr lvl="1"/>
            <a:r>
              <a:rPr lang="en-US" dirty="0"/>
              <a:t>What is the state-of-the-art?</a:t>
            </a:r>
          </a:p>
          <a:p>
            <a:endParaRPr lang="en-US" dirty="0"/>
          </a:p>
          <a:p>
            <a:r>
              <a:rPr lang="en-US" dirty="0"/>
              <a:t>Major categories</a:t>
            </a:r>
          </a:p>
          <a:p>
            <a:pPr lvl="1"/>
            <a:r>
              <a:rPr lang="en-US" dirty="0"/>
              <a:t>Rules based AI</a:t>
            </a:r>
          </a:p>
          <a:p>
            <a:pPr lvl="1"/>
            <a:r>
              <a:rPr lang="en-US" dirty="0"/>
              <a:t>Search</a:t>
            </a:r>
          </a:p>
          <a:p>
            <a:pPr lvl="1"/>
            <a:r>
              <a:rPr lang="en-US" dirty="0"/>
              <a:t>Machine Learning</a:t>
            </a:r>
          </a:p>
          <a:p>
            <a:endParaRPr lang="en-US" dirty="0"/>
          </a:p>
        </p:txBody>
      </p:sp>
    </p:spTree>
    <p:extLst>
      <p:ext uri="{BB962C8B-B14F-4D97-AF65-F5344CB8AC3E}">
        <p14:creationId xmlns:p14="http://schemas.microsoft.com/office/powerpoint/2010/main" val="35627763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 reduction</a:t>
            </a:r>
          </a:p>
        </p:txBody>
      </p:sp>
      <p:sp>
        <p:nvSpPr>
          <p:cNvPr id="3" name="Text Placeholder 2"/>
          <p:cNvSpPr>
            <a:spLocks noGrp="1"/>
          </p:cNvSpPr>
          <p:nvPr>
            <p:ph idx="1"/>
          </p:nvPr>
        </p:nvSpPr>
        <p:spPr/>
        <p:txBody>
          <a:bodyPr>
            <a:normAutofit/>
          </a:bodyPr>
          <a:lstStyle/>
          <a:p>
            <a:r>
              <a:rPr lang="en-US" sz="1800" dirty="0"/>
              <a:t>Most data mining tools include an implementation of the </a:t>
            </a:r>
            <a:r>
              <a:rPr lang="en-US" sz="1800" b="1" dirty="0" err="1"/>
              <a:t>apriori</a:t>
            </a:r>
            <a:r>
              <a:rPr lang="en-US" sz="1800" b="1" dirty="0"/>
              <a:t> algorithm </a:t>
            </a:r>
            <a:r>
              <a:rPr lang="en-US" sz="1800" dirty="0"/>
              <a:t>that makes association analysis straightforward and trims out the infrequent rules by default. </a:t>
            </a:r>
          </a:p>
          <a:p>
            <a:r>
              <a:rPr lang="en-US" sz="1800" dirty="0" err="1"/>
              <a:t>Apriori</a:t>
            </a:r>
            <a:r>
              <a:rPr lang="en-US" sz="1800" dirty="0"/>
              <a:t> starts by identifying frequently occurring single items within the dataset and then expanding to the sets of two items that contain that frequently occurring item and then three items and so on. It uses Breadth-First-Search (BFS).</a:t>
            </a:r>
          </a:p>
          <a:p>
            <a:r>
              <a:rPr lang="en-US" sz="1800" dirty="0"/>
              <a:t>These data mining tools also have threshold settings for support, confidence, and lift so that a user can limit the number of resulting rules.</a:t>
            </a:r>
          </a:p>
        </p:txBody>
      </p:sp>
    </p:spTree>
    <p:extLst>
      <p:ext uri="{BB962C8B-B14F-4D97-AF65-F5344CB8AC3E}">
        <p14:creationId xmlns:p14="http://schemas.microsoft.com/office/powerpoint/2010/main" val="5443637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 reduction</a:t>
            </a:r>
          </a:p>
        </p:txBody>
      </p:sp>
      <p:sp>
        <p:nvSpPr>
          <p:cNvPr id="3" name="Text Placeholder 2"/>
          <p:cNvSpPr>
            <a:spLocks noGrp="1"/>
          </p:cNvSpPr>
          <p:nvPr>
            <p:ph idx="1"/>
          </p:nvPr>
        </p:nvSpPr>
        <p:spPr/>
        <p:txBody>
          <a:bodyPr>
            <a:normAutofit fontScale="92500" lnSpcReduction="20000"/>
          </a:bodyPr>
          <a:lstStyle/>
          <a:p>
            <a:pPr marL="0" indent="0">
              <a:buNone/>
            </a:pPr>
            <a:r>
              <a:rPr lang="en-US" sz="1400" dirty="0"/>
              <a:t>Example: </a:t>
            </a:r>
          </a:p>
          <a:p>
            <a:pPr marL="0" indent="0">
              <a:buNone/>
            </a:pPr>
            <a:r>
              <a:rPr lang="en-US" sz="1400" dirty="0"/>
              <a:t>First Step: We create the sets of occurring items:</a:t>
            </a:r>
          </a:p>
          <a:p>
            <a:pPr marL="0" indent="0">
              <a:buNone/>
            </a:pPr>
            <a:r>
              <a:rPr lang="en-US" sz="1200" dirty="0"/>
              <a:t>{Bread}, {Scandinavian}, {Hot Choc, Jam, Cookies}, {Muffin}, {Bread, Coffee, Pastry}, {Muffin, Pastry, Medialuna}, {Bread, Coffee, Pastry, Medialuna}</a:t>
            </a:r>
          </a:p>
          <a:p>
            <a:pPr marL="0" indent="0">
              <a:buNone/>
            </a:pPr>
            <a:r>
              <a:rPr lang="en-US" sz="1200" dirty="0"/>
              <a:t>Now we count the occurrence of each individual item:</a:t>
            </a:r>
          </a:p>
          <a:p>
            <a:endParaRPr lang="en-US" sz="1200" dirty="0"/>
          </a:p>
          <a:p>
            <a:pPr marL="0" indent="0">
              <a:buNone/>
            </a:pPr>
            <a:r>
              <a:rPr lang="en-US" sz="1200" dirty="0"/>
              <a:t>Lets say we already introduce a threshold of 2 to be included as a frequent item:</a:t>
            </a:r>
          </a:p>
          <a:p>
            <a:pPr marL="0" indent="0">
              <a:buNone/>
            </a:pPr>
            <a:r>
              <a:rPr lang="en-US" sz="1200" dirty="0"/>
              <a:t>Next step is to create permutations of these items by expanding to lists of 2: </a:t>
            </a:r>
            <a:br>
              <a:rPr lang="en-US" sz="1200" dirty="0"/>
            </a:br>
            <a:r>
              <a:rPr lang="en-US" sz="1200" dirty="0"/>
              <a:t>{Bread, Muffin}, {Bread, Coffee}, {Bread, Pastry}, {Bread. Medialuna}, {Muffin, Coffee}, {Muffin, Pastry}, {Muffin, Medialuna} and so forth. We then count how often they occur in the data set.</a:t>
            </a:r>
          </a:p>
          <a:p>
            <a:pPr marL="0" indent="0">
              <a:buNone/>
            </a:pPr>
            <a:r>
              <a:rPr lang="en-US" sz="1200" dirty="0"/>
              <a:t>We then apply a threshold again and could filter only occurrences of &gt;1. </a:t>
            </a:r>
          </a:p>
          <a:p>
            <a:pPr marL="0" indent="0">
              <a:buNone/>
            </a:pPr>
            <a:r>
              <a:rPr lang="en-US" sz="1200" dirty="0"/>
              <a:t>We would then continue to make triplets and so on. </a:t>
            </a:r>
          </a:p>
          <a:p>
            <a:pPr marL="0" indent="0">
              <a:buNone/>
            </a:pPr>
            <a:r>
              <a:rPr lang="en-US" sz="1200" dirty="0"/>
              <a:t>The algorithm will stop at level 4 since we do not have any quintuplets. </a:t>
            </a:r>
          </a:p>
        </p:txBody>
      </p:sp>
      <p:graphicFrame>
        <p:nvGraphicFramePr>
          <p:cNvPr id="5" name="Table 5">
            <a:extLst>
              <a:ext uri="{FF2B5EF4-FFF2-40B4-BE49-F238E27FC236}">
                <a16:creationId xmlns:a16="http://schemas.microsoft.com/office/drawing/2014/main" id="{2F5719BD-69AD-0849-B43B-5CB3A16D03C4}"/>
              </a:ext>
            </a:extLst>
          </p:cNvPr>
          <p:cNvGraphicFramePr>
            <a:graphicFrameLocks noGrp="1"/>
          </p:cNvGraphicFramePr>
          <p:nvPr>
            <p:extLst>
              <p:ext uri="{D42A27DB-BD31-4B8C-83A1-F6EECF244321}">
                <p14:modId xmlns:p14="http://schemas.microsoft.com/office/powerpoint/2010/main" val="2153565246"/>
              </p:ext>
            </p:extLst>
          </p:nvPr>
        </p:nvGraphicFramePr>
        <p:xfrm>
          <a:off x="4487407" y="3161811"/>
          <a:ext cx="6668271" cy="534377"/>
        </p:xfrm>
        <a:graphic>
          <a:graphicData uri="http://schemas.openxmlformats.org/drawingml/2006/table">
            <a:tbl>
              <a:tblPr firstRow="1" bandRow="1">
                <a:tableStyleId>{5C22544A-7EE6-4342-B048-85BDC9FD1C3A}</a:tableStyleId>
              </a:tblPr>
              <a:tblGrid>
                <a:gridCol w="740919">
                  <a:extLst>
                    <a:ext uri="{9D8B030D-6E8A-4147-A177-3AD203B41FA5}">
                      <a16:colId xmlns:a16="http://schemas.microsoft.com/office/drawing/2014/main" val="1761865103"/>
                    </a:ext>
                  </a:extLst>
                </a:gridCol>
                <a:gridCol w="740919">
                  <a:extLst>
                    <a:ext uri="{9D8B030D-6E8A-4147-A177-3AD203B41FA5}">
                      <a16:colId xmlns:a16="http://schemas.microsoft.com/office/drawing/2014/main" val="3319464527"/>
                    </a:ext>
                  </a:extLst>
                </a:gridCol>
                <a:gridCol w="740919">
                  <a:extLst>
                    <a:ext uri="{9D8B030D-6E8A-4147-A177-3AD203B41FA5}">
                      <a16:colId xmlns:a16="http://schemas.microsoft.com/office/drawing/2014/main" val="1594161737"/>
                    </a:ext>
                  </a:extLst>
                </a:gridCol>
                <a:gridCol w="740919">
                  <a:extLst>
                    <a:ext uri="{9D8B030D-6E8A-4147-A177-3AD203B41FA5}">
                      <a16:colId xmlns:a16="http://schemas.microsoft.com/office/drawing/2014/main" val="589092244"/>
                    </a:ext>
                  </a:extLst>
                </a:gridCol>
                <a:gridCol w="740919">
                  <a:extLst>
                    <a:ext uri="{9D8B030D-6E8A-4147-A177-3AD203B41FA5}">
                      <a16:colId xmlns:a16="http://schemas.microsoft.com/office/drawing/2014/main" val="1410544452"/>
                    </a:ext>
                  </a:extLst>
                </a:gridCol>
                <a:gridCol w="740919">
                  <a:extLst>
                    <a:ext uri="{9D8B030D-6E8A-4147-A177-3AD203B41FA5}">
                      <a16:colId xmlns:a16="http://schemas.microsoft.com/office/drawing/2014/main" val="3933283438"/>
                    </a:ext>
                  </a:extLst>
                </a:gridCol>
                <a:gridCol w="740919">
                  <a:extLst>
                    <a:ext uri="{9D8B030D-6E8A-4147-A177-3AD203B41FA5}">
                      <a16:colId xmlns:a16="http://schemas.microsoft.com/office/drawing/2014/main" val="765071518"/>
                    </a:ext>
                  </a:extLst>
                </a:gridCol>
                <a:gridCol w="740919">
                  <a:extLst>
                    <a:ext uri="{9D8B030D-6E8A-4147-A177-3AD203B41FA5}">
                      <a16:colId xmlns:a16="http://schemas.microsoft.com/office/drawing/2014/main" val="1843257479"/>
                    </a:ext>
                  </a:extLst>
                </a:gridCol>
                <a:gridCol w="740919">
                  <a:extLst>
                    <a:ext uri="{9D8B030D-6E8A-4147-A177-3AD203B41FA5}">
                      <a16:colId xmlns:a16="http://schemas.microsoft.com/office/drawing/2014/main" val="4009407739"/>
                    </a:ext>
                  </a:extLst>
                </a:gridCol>
              </a:tblGrid>
              <a:tr h="305777">
                <a:tc>
                  <a:txBody>
                    <a:bodyPr/>
                    <a:lstStyle/>
                    <a:p>
                      <a:r>
                        <a:rPr lang="en-US" sz="900" dirty="0"/>
                        <a:t>Bread</a:t>
                      </a:r>
                    </a:p>
                  </a:txBody>
                  <a:tcPr/>
                </a:tc>
                <a:tc>
                  <a:txBody>
                    <a:bodyPr/>
                    <a:lstStyle/>
                    <a:p>
                      <a:r>
                        <a:rPr lang="en-US" sz="900" dirty="0"/>
                        <a:t>Scan.</a:t>
                      </a:r>
                    </a:p>
                  </a:txBody>
                  <a:tcPr/>
                </a:tc>
                <a:tc>
                  <a:txBody>
                    <a:bodyPr/>
                    <a:lstStyle/>
                    <a:p>
                      <a:r>
                        <a:rPr lang="en-US" sz="900" dirty="0"/>
                        <a:t>Hot Choc</a:t>
                      </a:r>
                    </a:p>
                  </a:txBody>
                  <a:tcPr/>
                </a:tc>
                <a:tc>
                  <a:txBody>
                    <a:bodyPr/>
                    <a:lstStyle/>
                    <a:p>
                      <a:r>
                        <a:rPr lang="en-US" sz="900" dirty="0"/>
                        <a:t>Jam</a:t>
                      </a:r>
                    </a:p>
                  </a:txBody>
                  <a:tcPr/>
                </a:tc>
                <a:tc>
                  <a:txBody>
                    <a:bodyPr/>
                    <a:lstStyle/>
                    <a:p>
                      <a:r>
                        <a:rPr lang="en-US" sz="900" dirty="0"/>
                        <a:t>Cookies</a:t>
                      </a:r>
                    </a:p>
                  </a:txBody>
                  <a:tcPr/>
                </a:tc>
                <a:tc>
                  <a:txBody>
                    <a:bodyPr/>
                    <a:lstStyle/>
                    <a:p>
                      <a:r>
                        <a:rPr lang="en-US" sz="900" dirty="0"/>
                        <a:t>Muffin</a:t>
                      </a:r>
                    </a:p>
                  </a:txBody>
                  <a:tcPr/>
                </a:tc>
                <a:tc>
                  <a:txBody>
                    <a:bodyPr/>
                    <a:lstStyle/>
                    <a:p>
                      <a:r>
                        <a:rPr lang="en-US" sz="900" dirty="0"/>
                        <a:t>Coffee</a:t>
                      </a:r>
                    </a:p>
                  </a:txBody>
                  <a:tcPr/>
                </a:tc>
                <a:tc>
                  <a:txBody>
                    <a:bodyPr/>
                    <a:lstStyle/>
                    <a:p>
                      <a:r>
                        <a:rPr lang="en-US" sz="900" dirty="0"/>
                        <a:t>Pastry</a:t>
                      </a:r>
                    </a:p>
                  </a:txBody>
                  <a:tcPr/>
                </a:tc>
                <a:tc>
                  <a:txBody>
                    <a:bodyPr/>
                    <a:lstStyle/>
                    <a:p>
                      <a:r>
                        <a:rPr lang="en-US" sz="900" dirty="0"/>
                        <a:t>Medialuna</a:t>
                      </a:r>
                    </a:p>
                  </a:txBody>
                  <a:tcPr/>
                </a:tc>
                <a:extLst>
                  <a:ext uri="{0D108BD9-81ED-4DB2-BD59-A6C34878D82A}">
                    <a16:rowId xmlns:a16="http://schemas.microsoft.com/office/drawing/2014/main" val="1134104407"/>
                  </a:ext>
                </a:extLst>
              </a:tr>
              <a:tr h="185651">
                <a:tc>
                  <a:txBody>
                    <a:bodyPr/>
                    <a:lstStyle/>
                    <a:p>
                      <a:r>
                        <a:rPr lang="en-US" sz="900" dirty="0"/>
                        <a:t>3</a:t>
                      </a:r>
                    </a:p>
                  </a:txBody>
                  <a:tcPr/>
                </a:tc>
                <a:tc>
                  <a:txBody>
                    <a:bodyPr/>
                    <a:lstStyle/>
                    <a:p>
                      <a:r>
                        <a:rPr lang="en-US" sz="900" dirty="0"/>
                        <a:t>1</a:t>
                      </a:r>
                    </a:p>
                  </a:txBody>
                  <a:tcPr/>
                </a:tc>
                <a:tc>
                  <a:txBody>
                    <a:bodyPr/>
                    <a:lstStyle/>
                    <a:p>
                      <a:r>
                        <a:rPr lang="en-US" sz="900" dirty="0"/>
                        <a:t>1</a:t>
                      </a:r>
                    </a:p>
                  </a:txBody>
                  <a:tcPr/>
                </a:tc>
                <a:tc>
                  <a:txBody>
                    <a:bodyPr/>
                    <a:lstStyle/>
                    <a:p>
                      <a:r>
                        <a:rPr lang="en-US" sz="900" dirty="0"/>
                        <a:t>1</a:t>
                      </a:r>
                    </a:p>
                  </a:txBody>
                  <a:tcPr/>
                </a:tc>
                <a:tc>
                  <a:txBody>
                    <a:bodyPr/>
                    <a:lstStyle/>
                    <a:p>
                      <a:r>
                        <a:rPr lang="en-US" sz="900" dirty="0"/>
                        <a:t>1</a:t>
                      </a:r>
                    </a:p>
                  </a:txBody>
                  <a:tcPr/>
                </a:tc>
                <a:tc>
                  <a:txBody>
                    <a:bodyPr/>
                    <a:lstStyle/>
                    <a:p>
                      <a:r>
                        <a:rPr lang="en-US" sz="900" dirty="0"/>
                        <a:t>2</a:t>
                      </a:r>
                    </a:p>
                  </a:txBody>
                  <a:tcPr/>
                </a:tc>
                <a:tc>
                  <a:txBody>
                    <a:bodyPr/>
                    <a:lstStyle/>
                    <a:p>
                      <a:r>
                        <a:rPr lang="en-US" sz="900" dirty="0"/>
                        <a:t>2</a:t>
                      </a:r>
                    </a:p>
                  </a:txBody>
                  <a:tcPr/>
                </a:tc>
                <a:tc>
                  <a:txBody>
                    <a:bodyPr/>
                    <a:lstStyle/>
                    <a:p>
                      <a:r>
                        <a:rPr lang="en-US" sz="900" dirty="0"/>
                        <a:t>3</a:t>
                      </a:r>
                    </a:p>
                  </a:txBody>
                  <a:tcPr/>
                </a:tc>
                <a:tc>
                  <a:txBody>
                    <a:bodyPr/>
                    <a:lstStyle/>
                    <a:p>
                      <a:r>
                        <a:rPr lang="en-US" sz="900" dirty="0"/>
                        <a:t>2</a:t>
                      </a:r>
                    </a:p>
                  </a:txBody>
                  <a:tcPr/>
                </a:tc>
                <a:extLst>
                  <a:ext uri="{0D108BD9-81ED-4DB2-BD59-A6C34878D82A}">
                    <a16:rowId xmlns:a16="http://schemas.microsoft.com/office/drawing/2014/main" val="1031599467"/>
                  </a:ext>
                </a:extLst>
              </a:tr>
            </a:tbl>
          </a:graphicData>
        </a:graphic>
      </p:graphicFrame>
      <p:graphicFrame>
        <p:nvGraphicFramePr>
          <p:cNvPr id="6" name="Table 5">
            <a:extLst>
              <a:ext uri="{FF2B5EF4-FFF2-40B4-BE49-F238E27FC236}">
                <a16:creationId xmlns:a16="http://schemas.microsoft.com/office/drawing/2014/main" id="{F0300F0A-4337-DB4E-E674-9F95A5149E95}"/>
              </a:ext>
            </a:extLst>
          </p:cNvPr>
          <p:cNvGraphicFramePr>
            <a:graphicFrameLocks noGrp="1"/>
          </p:cNvGraphicFramePr>
          <p:nvPr>
            <p:extLst>
              <p:ext uri="{D42A27DB-BD31-4B8C-83A1-F6EECF244321}">
                <p14:modId xmlns:p14="http://schemas.microsoft.com/office/powerpoint/2010/main" val="1366000841"/>
              </p:ext>
            </p:extLst>
          </p:nvPr>
        </p:nvGraphicFramePr>
        <p:xfrm>
          <a:off x="6640123" y="3760046"/>
          <a:ext cx="4515555" cy="457200"/>
        </p:xfrm>
        <a:graphic>
          <a:graphicData uri="http://schemas.openxmlformats.org/drawingml/2006/table">
            <a:tbl>
              <a:tblPr firstRow="1" bandRow="1">
                <a:tableStyleId>{5C22544A-7EE6-4342-B048-85BDC9FD1C3A}</a:tableStyleId>
              </a:tblPr>
              <a:tblGrid>
                <a:gridCol w="903111">
                  <a:extLst>
                    <a:ext uri="{9D8B030D-6E8A-4147-A177-3AD203B41FA5}">
                      <a16:colId xmlns:a16="http://schemas.microsoft.com/office/drawing/2014/main" val="1761865103"/>
                    </a:ext>
                  </a:extLst>
                </a:gridCol>
                <a:gridCol w="903111">
                  <a:extLst>
                    <a:ext uri="{9D8B030D-6E8A-4147-A177-3AD203B41FA5}">
                      <a16:colId xmlns:a16="http://schemas.microsoft.com/office/drawing/2014/main" val="3933283438"/>
                    </a:ext>
                  </a:extLst>
                </a:gridCol>
                <a:gridCol w="903111">
                  <a:extLst>
                    <a:ext uri="{9D8B030D-6E8A-4147-A177-3AD203B41FA5}">
                      <a16:colId xmlns:a16="http://schemas.microsoft.com/office/drawing/2014/main" val="765071518"/>
                    </a:ext>
                  </a:extLst>
                </a:gridCol>
                <a:gridCol w="903111">
                  <a:extLst>
                    <a:ext uri="{9D8B030D-6E8A-4147-A177-3AD203B41FA5}">
                      <a16:colId xmlns:a16="http://schemas.microsoft.com/office/drawing/2014/main" val="1843257479"/>
                    </a:ext>
                  </a:extLst>
                </a:gridCol>
                <a:gridCol w="903111">
                  <a:extLst>
                    <a:ext uri="{9D8B030D-6E8A-4147-A177-3AD203B41FA5}">
                      <a16:colId xmlns:a16="http://schemas.microsoft.com/office/drawing/2014/main" val="4009407739"/>
                    </a:ext>
                  </a:extLst>
                </a:gridCol>
              </a:tblGrid>
              <a:tr h="182205">
                <a:tc>
                  <a:txBody>
                    <a:bodyPr/>
                    <a:lstStyle/>
                    <a:p>
                      <a:r>
                        <a:rPr lang="en-US" sz="900" dirty="0"/>
                        <a:t>Bread</a:t>
                      </a:r>
                    </a:p>
                  </a:txBody>
                  <a:tcPr/>
                </a:tc>
                <a:tc>
                  <a:txBody>
                    <a:bodyPr/>
                    <a:lstStyle/>
                    <a:p>
                      <a:r>
                        <a:rPr lang="en-US" sz="900" dirty="0"/>
                        <a:t>Muffin</a:t>
                      </a:r>
                    </a:p>
                  </a:txBody>
                  <a:tcPr/>
                </a:tc>
                <a:tc>
                  <a:txBody>
                    <a:bodyPr/>
                    <a:lstStyle/>
                    <a:p>
                      <a:r>
                        <a:rPr lang="en-US" sz="900" dirty="0"/>
                        <a:t>Coffee</a:t>
                      </a:r>
                    </a:p>
                  </a:txBody>
                  <a:tcPr/>
                </a:tc>
                <a:tc>
                  <a:txBody>
                    <a:bodyPr/>
                    <a:lstStyle/>
                    <a:p>
                      <a:r>
                        <a:rPr lang="en-US" sz="900" dirty="0"/>
                        <a:t>Pastry</a:t>
                      </a:r>
                    </a:p>
                  </a:txBody>
                  <a:tcPr/>
                </a:tc>
                <a:tc>
                  <a:txBody>
                    <a:bodyPr/>
                    <a:lstStyle/>
                    <a:p>
                      <a:r>
                        <a:rPr lang="en-US" sz="900" dirty="0"/>
                        <a:t>Medialuna</a:t>
                      </a:r>
                    </a:p>
                  </a:txBody>
                  <a:tcPr/>
                </a:tc>
                <a:extLst>
                  <a:ext uri="{0D108BD9-81ED-4DB2-BD59-A6C34878D82A}">
                    <a16:rowId xmlns:a16="http://schemas.microsoft.com/office/drawing/2014/main" val="1134104407"/>
                  </a:ext>
                </a:extLst>
              </a:tr>
              <a:tr h="182205">
                <a:tc>
                  <a:txBody>
                    <a:bodyPr/>
                    <a:lstStyle/>
                    <a:p>
                      <a:r>
                        <a:rPr lang="en-US" sz="900" dirty="0"/>
                        <a:t>3</a:t>
                      </a:r>
                    </a:p>
                  </a:txBody>
                  <a:tcPr/>
                </a:tc>
                <a:tc>
                  <a:txBody>
                    <a:bodyPr/>
                    <a:lstStyle/>
                    <a:p>
                      <a:r>
                        <a:rPr lang="en-US" sz="900" dirty="0"/>
                        <a:t>2</a:t>
                      </a:r>
                    </a:p>
                  </a:txBody>
                  <a:tcPr/>
                </a:tc>
                <a:tc>
                  <a:txBody>
                    <a:bodyPr/>
                    <a:lstStyle/>
                    <a:p>
                      <a:r>
                        <a:rPr lang="en-US" sz="900" dirty="0"/>
                        <a:t>2</a:t>
                      </a:r>
                    </a:p>
                  </a:txBody>
                  <a:tcPr/>
                </a:tc>
                <a:tc>
                  <a:txBody>
                    <a:bodyPr/>
                    <a:lstStyle/>
                    <a:p>
                      <a:r>
                        <a:rPr lang="en-US" sz="900" dirty="0"/>
                        <a:t>3</a:t>
                      </a:r>
                    </a:p>
                  </a:txBody>
                  <a:tcPr/>
                </a:tc>
                <a:tc>
                  <a:txBody>
                    <a:bodyPr/>
                    <a:lstStyle/>
                    <a:p>
                      <a:r>
                        <a:rPr lang="en-US" sz="900" dirty="0"/>
                        <a:t>2</a:t>
                      </a:r>
                    </a:p>
                  </a:txBody>
                  <a:tcPr/>
                </a:tc>
                <a:extLst>
                  <a:ext uri="{0D108BD9-81ED-4DB2-BD59-A6C34878D82A}">
                    <a16:rowId xmlns:a16="http://schemas.microsoft.com/office/drawing/2014/main" val="1031599467"/>
                  </a:ext>
                </a:extLst>
              </a:tr>
            </a:tbl>
          </a:graphicData>
        </a:graphic>
      </p:graphicFrame>
      <p:graphicFrame>
        <p:nvGraphicFramePr>
          <p:cNvPr id="7" name="Table 6">
            <a:extLst>
              <a:ext uri="{FF2B5EF4-FFF2-40B4-BE49-F238E27FC236}">
                <a16:creationId xmlns:a16="http://schemas.microsoft.com/office/drawing/2014/main" id="{436F2976-A70D-E82F-3B32-DE9D38679022}"/>
              </a:ext>
            </a:extLst>
          </p:cNvPr>
          <p:cNvGraphicFramePr>
            <a:graphicFrameLocks noGrp="1"/>
          </p:cNvGraphicFramePr>
          <p:nvPr>
            <p:extLst>
              <p:ext uri="{D42A27DB-BD31-4B8C-83A1-F6EECF244321}">
                <p14:modId xmlns:p14="http://schemas.microsoft.com/office/powerpoint/2010/main" val="358294857"/>
              </p:ext>
            </p:extLst>
          </p:nvPr>
        </p:nvGraphicFramePr>
        <p:xfrm>
          <a:off x="5764694" y="4588087"/>
          <a:ext cx="5390984" cy="807688"/>
        </p:xfrm>
        <a:graphic>
          <a:graphicData uri="http://schemas.openxmlformats.org/drawingml/2006/table">
            <a:tbl>
              <a:tblPr firstRow="1" bandRow="1">
                <a:tableStyleId>{5C22544A-7EE6-4342-B048-85BDC9FD1C3A}</a:tableStyleId>
              </a:tblPr>
              <a:tblGrid>
                <a:gridCol w="673873">
                  <a:extLst>
                    <a:ext uri="{9D8B030D-6E8A-4147-A177-3AD203B41FA5}">
                      <a16:colId xmlns:a16="http://schemas.microsoft.com/office/drawing/2014/main" val="1761865103"/>
                    </a:ext>
                  </a:extLst>
                </a:gridCol>
                <a:gridCol w="673873">
                  <a:extLst>
                    <a:ext uri="{9D8B030D-6E8A-4147-A177-3AD203B41FA5}">
                      <a16:colId xmlns:a16="http://schemas.microsoft.com/office/drawing/2014/main" val="3933283438"/>
                    </a:ext>
                  </a:extLst>
                </a:gridCol>
                <a:gridCol w="673873">
                  <a:extLst>
                    <a:ext uri="{9D8B030D-6E8A-4147-A177-3AD203B41FA5}">
                      <a16:colId xmlns:a16="http://schemas.microsoft.com/office/drawing/2014/main" val="765071518"/>
                    </a:ext>
                  </a:extLst>
                </a:gridCol>
                <a:gridCol w="673873">
                  <a:extLst>
                    <a:ext uri="{9D8B030D-6E8A-4147-A177-3AD203B41FA5}">
                      <a16:colId xmlns:a16="http://schemas.microsoft.com/office/drawing/2014/main" val="1843257479"/>
                    </a:ext>
                  </a:extLst>
                </a:gridCol>
                <a:gridCol w="673873">
                  <a:extLst>
                    <a:ext uri="{9D8B030D-6E8A-4147-A177-3AD203B41FA5}">
                      <a16:colId xmlns:a16="http://schemas.microsoft.com/office/drawing/2014/main" val="4009407739"/>
                    </a:ext>
                  </a:extLst>
                </a:gridCol>
                <a:gridCol w="673873">
                  <a:extLst>
                    <a:ext uri="{9D8B030D-6E8A-4147-A177-3AD203B41FA5}">
                      <a16:colId xmlns:a16="http://schemas.microsoft.com/office/drawing/2014/main" val="2287919031"/>
                    </a:ext>
                  </a:extLst>
                </a:gridCol>
                <a:gridCol w="673873">
                  <a:extLst>
                    <a:ext uri="{9D8B030D-6E8A-4147-A177-3AD203B41FA5}">
                      <a16:colId xmlns:a16="http://schemas.microsoft.com/office/drawing/2014/main" val="3449060637"/>
                    </a:ext>
                  </a:extLst>
                </a:gridCol>
                <a:gridCol w="673873">
                  <a:extLst>
                    <a:ext uri="{9D8B030D-6E8A-4147-A177-3AD203B41FA5}">
                      <a16:colId xmlns:a16="http://schemas.microsoft.com/office/drawing/2014/main" val="296732488"/>
                    </a:ext>
                  </a:extLst>
                </a:gridCol>
              </a:tblGrid>
              <a:tr h="413316">
                <a:tc>
                  <a:txBody>
                    <a:bodyPr/>
                    <a:lstStyle/>
                    <a:p>
                      <a:r>
                        <a:rPr lang="en-US" sz="900" dirty="0"/>
                        <a:t>Bread, Muffin</a:t>
                      </a:r>
                    </a:p>
                  </a:txBody>
                  <a:tcPr/>
                </a:tc>
                <a:tc>
                  <a:txBody>
                    <a:bodyPr/>
                    <a:lstStyle/>
                    <a:p>
                      <a:r>
                        <a:rPr lang="en-US" sz="900" dirty="0"/>
                        <a:t>Bread, Coffee</a:t>
                      </a:r>
                    </a:p>
                  </a:txBody>
                  <a:tcPr/>
                </a:tc>
                <a:tc>
                  <a:txBody>
                    <a:bodyPr/>
                    <a:lstStyle/>
                    <a:p>
                      <a:r>
                        <a:rPr lang="en-US" sz="900" dirty="0"/>
                        <a:t>Bread, Pastry</a:t>
                      </a:r>
                    </a:p>
                  </a:txBody>
                  <a:tcPr/>
                </a:tc>
                <a:tc>
                  <a:txBody>
                    <a:bodyPr/>
                    <a:lstStyle/>
                    <a:p>
                      <a:r>
                        <a:rPr lang="en-US" sz="900" dirty="0"/>
                        <a:t>Bread, Medialuna</a:t>
                      </a:r>
                    </a:p>
                  </a:txBody>
                  <a:tcPr/>
                </a:tc>
                <a:tc>
                  <a:txBody>
                    <a:bodyPr/>
                    <a:lstStyle/>
                    <a:p>
                      <a:r>
                        <a:rPr lang="en-US" sz="900" dirty="0"/>
                        <a:t>Muffin, Coffee</a:t>
                      </a:r>
                    </a:p>
                  </a:txBody>
                  <a:tcPr/>
                </a:tc>
                <a:tc>
                  <a:txBody>
                    <a:bodyPr/>
                    <a:lstStyle/>
                    <a:p>
                      <a:r>
                        <a:rPr lang="en-US" sz="900" dirty="0"/>
                        <a:t>Muffin, Pastry</a:t>
                      </a:r>
                    </a:p>
                  </a:txBody>
                  <a:tcPr/>
                </a:tc>
                <a:tc>
                  <a:txBody>
                    <a:bodyPr/>
                    <a:lstStyle/>
                    <a:p>
                      <a:r>
                        <a:rPr lang="en-US" sz="900" dirty="0"/>
                        <a:t>Muffin, Medialuna</a:t>
                      </a:r>
                    </a:p>
                  </a:txBody>
                  <a:tcPr/>
                </a:tc>
                <a:tc>
                  <a:txBody>
                    <a:bodyPr/>
                    <a:lstStyle/>
                    <a:p>
                      <a:r>
                        <a:rPr lang="en-US" sz="900" dirty="0"/>
                        <a:t>…</a:t>
                      </a:r>
                    </a:p>
                  </a:txBody>
                  <a:tcPr/>
                </a:tc>
                <a:extLst>
                  <a:ext uri="{0D108BD9-81ED-4DB2-BD59-A6C34878D82A}">
                    <a16:rowId xmlns:a16="http://schemas.microsoft.com/office/drawing/2014/main" val="1134104407"/>
                  </a:ext>
                </a:extLst>
              </a:tr>
              <a:tr h="304768">
                <a:tc>
                  <a:txBody>
                    <a:bodyPr/>
                    <a:lstStyle/>
                    <a:p>
                      <a:r>
                        <a:rPr lang="en-US" sz="900" dirty="0"/>
                        <a:t>0</a:t>
                      </a:r>
                    </a:p>
                  </a:txBody>
                  <a:tcPr/>
                </a:tc>
                <a:tc>
                  <a:txBody>
                    <a:bodyPr/>
                    <a:lstStyle/>
                    <a:p>
                      <a:r>
                        <a:rPr lang="en-US" sz="900" dirty="0"/>
                        <a:t>2</a:t>
                      </a:r>
                    </a:p>
                  </a:txBody>
                  <a:tcPr/>
                </a:tc>
                <a:tc>
                  <a:txBody>
                    <a:bodyPr/>
                    <a:lstStyle/>
                    <a:p>
                      <a:r>
                        <a:rPr lang="en-US" sz="900" dirty="0"/>
                        <a:t>2</a:t>
                      </a:r>
                    </a:p>
                  </a:txBody>
                  <a:tcPr/>
                </a:tc>
                <a:tc>
                  <a:txBody>
                    <a:bodyPr/>
                    <a:lstStyle/>
                    <a:p>
                      <a:r>
                        <a:rPr lang="en-US" sz="900" dirty="0"/>
                        <a:t>1</a:t>
                      </a:r>
                    </a:p>
                  </a:txBody>
                  <a:tcPr/>
                </a:tc>
                <a:tc>
                  <a:txBody>
                    <a:bodyPr/>
                    <a:lstStyle/>
                    <a:p>
                      <a:r>
                        <a:rPr lang="en-US" sz="900" dirty="0"/>
                        <a:t>0</a:t>
                      </a:r>
                    </a:p>
                  </a:txBody>
                  <a:tcPr/>
                </a:tc>
                <a:tc>
                  <a:txBody>
                    <a:bodyPr/>
                    <a:lstStyle/>
                    <a:p>
                      <a:r>
                        <a:rPr lang="en-US" sz="900" dirty="0"/>
                        <a:t>0</a:t>
                      </a:r>
                    </a:p>
                  </a:txBody>
                  <a:tcPr/>
                </a:tc>
                <a:tc>
                  <a:txBody>
                    <a:bodyPr/>
                    <a:lstStyle/>
                    <a:p>
                      <a:r>
                        <a:rPr lang="en-US" sz="900" dirty="0"/>
                        <a:t>1</a:t>
                      </a:r>
                    </a:p>
                  </a:txBody>
                  <a:tcPr/>
                </a:tc>
                <a:tc>
                  <a:txBody>
                    <a:bodyPr/>
                    <a:lstStyle/>
                    <a:p>
                      <a:endParaRPr lang="en-US" sz="900" dirty="0"/>
                    </a:p>
                  </a:txBody>
                  <a:tcPr/>
                </a:tc>
                <a:extLst>
                  <a:ext uri="{0D108BD9-81ED-4DB2-BD59-A6C34878D82A}">
                    <a16:rowId xmlns:a16="http://schemas.microsoft.com/office/drawing/2014/main" val="1031599467"/>
                  </a:ext>
                </a:extLst>
              </a:tr>
            </a:tbl>
          </a:graphicData>
        </a:graphic>
      </p:graphicFrame>
    </p:spTree>
    <p:extLst>
      <p:ext uri="{BB962C8B-B14F-4D97-AF65-F5344CB8AC3E}">
        <p14:creationId xmlns:p14="http://schemas.microsoft.com/office/powerpoint/2010/main" val="33501884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A9039-7FB8-AC81-D20A-0D7ACBD456DA}"/>
              </a:ext>
            </a:extLst>
          </p:cNvPr>
          <p:cNvSpPr>
            <a:spLocks noGrp="1"/>
          </p:cNvSpPr>
          <p:nvPr>
            <p:ph type="title"/>
          </p:nvPr>
        </p:nvSpPr>
        <p:spPr/>
        <p:txBody>
          <a:bodyPr/>
          <a:lstStyle/>
          <a:p>
            <a:r>
              <a:rPr lang="en-US" dirty="0"/>
              <a:t>Dimension Reduction - </a:t>
            </a:r>
            <a:br>
              <a:rPr lang="en-US" dirty="0"/>
            </a:br>
            <a:r>
              <a:rPr lang="en-US" dirty="0"/>
              <a:t>Principal Components Analysis</a:t>
            </a:r>
          </a:p>
        </p:txBody>
      </p:sp>
      <p:sp>
        <p:nvSpPr>
          <p:cNvPr id="3" name="Content Placeholder 2">
            <a:extLst>
              <a:ext uri="{FF2B5EF4-FFF2-40B4-BE49-F238E27FC236}">
                <a16:creationId xmlns:a16="http://schemas.microsoft.com/office/drawing/2014/main" id="{2AE043C5-9C2B-2027-A5C0-8496C1C36C55}"/>
              </a:ext>
            </a:extLst>
          </p:cNvPr>
          <p:cNvSpPr>
            <a:spLocks noGrp="1"/>
          </p:cNvSpPr>
          <p:nvPr>
            <p:ph sz="half" idx="1"/>
          </p:nvPr>
        </p:nvSpPr>
        <p:spPr>
          <a:xfrm>
            <a:off x="1097280" y="2112511"/>
            <a:ext cx="4639736" cy="3748193"/>
          </a:xfrm>
        </p:spPr>
        <p:txBody>
          <a:bodyPr>
            <a:normAutofit lnSpcReduction="10000"/>
          </a:bodyPr>
          <a:lstStyle/>
          <a:p>
            <a:r>
              <a:rPr lang="en-US" sz="1100" dirty="0"/>
              <a:t>High dimensionality is a big problem in Machine Learning. It can lead to </a:t>
            </a:r>
            <a:r>
              <a:rPr lang="en-US" sz="1100" b="1" dirty="0"/>
              <a:t>overfitting</a:t>
            </a:r>
            <a:r>
              <a:rPr lang="en-US" sz="1100" dirty="0"/>
              <a:t> of models, and high compute costs. </a:t>
            </a:r>
          </a:p>
          <a:p>
            <a:r>
              <a:rPr lang="en-US" sz="1100" dirty="0"/>
              <a:t>Reduce a high dimensional data to lower dimensional data.</a:t>
            </a:r>
          </a:p>
          <a:p>
            <a:r>
              <a:rPr lang="en-US" sz="1100" dirty="0"/>
              <a:t>The dimensions that are not retained do not have high variance in the data, so the loss of data is acceptable.</a:t>
            </a:r>
          </a:p>
          <a:p>
            <a:r>
              <a:rPr lang="en-US" sz="1100" dirty="0"/>
              <a:t>PCA finds a new set of dimensions (or a set of basis vectors, called the </a:t>
            </a:r>
            <a:r>
              <a:rPr lang="en-US" sz="1100" b="1" dirty="0"/>
              <a:t>Eigenvectors</a:t>
            </a:r>
            <a:r>
              <a:rPr lang="en-US" sz="1100" dirty="0"/>
              <a:t>) such that all the dimensions are orthogonal (and hence linearly independent). These are then ranked according to the </a:t>
            </a:r>
            <a:r>
              <a:rPr lang="en-US" sz="1100" b="1" dirty="0"/>
              <a:t>variance</a:t>
            </a:r>
            <a:r>
              <a:rPr lang="en-US" sz="1100" dirty="0"/>
              <a:t> of data along them. </a:t>
            </a:r>
          </a:p>
          <a:p>
            <a:r>
              <a:rPr lang="en-US" sz="1100" dirty="0"/>
              <a:t>Due to the orthogonality PCA transforms data into new properties (features) that are </a:t>
            </a:r>
            <a:r>
              <a:rPr lang="en-US" sz="1100" b="1" dirty="0"/>
              <a:t>not </a:t>
            </a:r>
            <a:r>
              <a:rPr lang="en-US" sz="1100" b="1" i="1" dirty="0"/>
              <a:t>correlated</a:t>
            </a:r>
            <a:r>
              <a:rPr lang="en-US" sz="1100" b="1" dirty="0"/>
              <a:t> </a:t>
            </a:r>
            <a:r>
              <a:rPr lang="en-US" sz="1100" dirty="0"/>
              <a:t>to each other.</a:t>
            </a:r>
          </a:p>
          <a:p>
            <a:r>
              <a:rPr lang="en-US" sz="1100" dirty="0"/>
              <a:t>Example: Iris data set. Predict the Iris flower species by using features such as sepal length, sepal width, petal length, petal width. Total 4 features.</a:t>
            </a:r>
          </a:p>
          <a:p>
            <a:r>
              <a:rPr lang="en-US" sz="1100" dirty="0"/>
              <a:t>By doing PCA, we can reduce the dimensionality to 3 or even 2, while keep over 97% of the variation.</a:t>
            </a:r>
          </a:p>
        </p:txBody>
      </p:sp>
      <p:sp>
        <p:nvSpPr>
          <p:cNvPr id="7" name="TextBox 6">
            <a:extLst>
              <a:ext uri="{FF2B5EF4-FFF2-40B4-BE49-F238E27FC236}">
                <a16:creationId xmlns:a16="http://schemas.microsoft.com/office/drawing/2014/main" id="{253EC39C-4F91-047F-2B99-B2CAAB121C5E}"/>
              </a:ext>
            </a:extLst>
          </p:cNvPr>
          <p:cNvSpPr txBox="1"/>
          <p:nvPr/>
        </p:nvSpPr>
        <p:spPr>
          <a:xfrm>
            <a:off x="4856480" y="6117324"/>
            <a:ext cx="6096000" cy="246221"/>
          </a:xfrm>
          <a:prstGeom prst="rect">
            <a:avLst/>
          </a:prstGeom>
          <a:noFill/>
        </p:spPr>
        <p:txBody>
          <a:bodyPr wrap="square">
            <a:spAutoFit/>
          </a:bodyPr>
          <a:lstStyle/>
          <a:p>
            <a:r>
              <a:rPr lang="en-US" sz="1000" dirty="0"/>
              <a:t>https://www.math.umd.edu/~petersd/666/html/iris_pca.html</a:t>
            </a:r>
          </a:p>
        </p:txBody>
      </p:sp>
      <p:sp>
        <p:nvSpPr>
          <p:cNvPr id="6" name="TextBox 5">
            <a:extLst>
              <a:ext uri="{FF2B5EF4-FFF2-40B4-BE49-F238E27FC236}">
                <a16:creationId xmlns:a16="http://schemas.microsoft.com/office/drawing/2014/main" id="{494F007D-4EE2-14BE-0EE7-A5F5F88652E4}"/>
              </a:ext>
            </a:extLst>
          </p:cNvPr>
          <p:cNvSpPr txBox="1"/>
          <p:nvPr/>
        </p:nvSpPr>
        <p:spPr>
          <a:xfrm>
            <a:off x="6024099" y="5394947"/>
            <a:ext cx="6096000" cy="646331"/>
          </a:xfrm>
          <a:prstGeom prst="rect">
            <a:avLst/>
          </a:prstGeom>
          <a:noFill/>
        </p:spPr>
        <p:txBody>
          <a:bodyPr wrap="square">
            <a:spAutoFit/>
          </a:bodyPr>
          <a:lstStyle/>
          <a:p>
            <a:pPr algn="ctr"/>
            <a:r>
              <a:rPr lang="en-US" b="0" i="0" dirty="0">
                <a:solidFill>
                  <a:srgbClr val="212121"/>
                </a:solidFill>
                <a:effectLst/>
                <a:latin typeface="Courier New" panose="02070309020205020404" pitchFamily="49" charset="0"/>
              </a:rPr>
              <a:t>Variance ratio (first two components): [0.92461872 0.05306648]</a:t>
            </a:r>
            <a:endParaRPr lang="en-US" dirty="0"/>
          </a:p>
        </p:txBody>
      </p:sp>
      <p:pic>
        <p:nvPicPr>
          <p:cNvPr id="1028" name="Picture 4">
            <a:extLst>
              <a:ext uri="{FF2B5EF4-FFF2-40B4-BE49-F238E27FC236}">
                <a16:creationId xmlns:a16="http://schemas.microsoft.com/office/drawing/2014/main" id="{90764E78-7351-9D97-823F-B0CB1B61C4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4486" y="1883104"/>
            <a:ext cx="4512920" cy="3511843"/>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9F02E767-2224-E612-5D3F-46AB65CCDF07}"/>
              </a:ext>
            </a:extLst>
          </p:cNvPr>
          <p:cNvCxnSpPr/>
          <p:nvPr/>
        </p:nvCxnSpPr>
        <p:spPr>
          <a:xfrm flipV="1">
            <a:off x="9103856" y="2261467"/>
            <a:ext cx="1641459" cy="259154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6D6887D-52E6-B784-9FB4-0296CE92F662}"/>
              </a:ext>
            </a:extLst>
          </p:cNvPr>
          <p:cNvCxnSpPr>
            <a:cxnSpLocks/>
          </p:cNvCxnSpPr>
          <p:nvPr/>
        </p:nvCxnSpPr>
        <p:spPr>
          <a:xfrm flipH="1" flipV="1">
            <a:off x="9242131" y="3126802"/>
            <a:ext cx="1283774" cy="8005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E25C4C0-49D2-DE1F-F62B-8489C9A78B57}"/>
              </a:ext>
            </a:extLst>
          </p:cNvPr>
          <p:cNvSpPr txBox="1"/>
          <p:nvPr/>
        </p:nvSpPr>
        <p:spPr>
          <a:xfrm>
            <a:off x="10417400" y="3639025"/>
            <a:ext cx="570990" cy="276999"/>
          </a:xfrm>
          <a:prstGeom prst="rect">
            <a:avLst/>
          </a:prstGeom>
          <a:noFill/>
        </p:spPr>
        <p:txBody>
          <a:bodyPr wrap="none" rtlCol="0">
            <a:spAutoFit/>
          </a:bodyPr>
          <a:lstStyle/>
          <a:p>
            <a:r>
              <a:rPr lang="en-US" sz="1200" dirty="0"/>
              <a:t>PCA 2</a:t>
            </a:r>
          </a:p>
        </p:txBody>
      </p:sp>
      <p:sp>
        <p:nvSpPr>
          <p:cNvPr id="17" name="TextBox 16">
            <a:extLst>
              <a:ext uri="{FF2B5EF4-FFF2-40B4-BE49-F238E27FC236}">
                <a16:creationId xmlns:a16="http://schemas.microsoft.com/office/drawing/2014/main" id="{6C92262D-27F6-88D5-24CD-FA1778A47AFB}"/>
              </a:ext>
            </a:extLst>
          </p:cNvPr>
          <p:cNvSpPr txBox="1"/>
          <p:nvPr/>
        </p:nvSpPr>
        <p:spPr>
          <a:xfrm>
            <a:off x="9143713" y="4714511"/>
            <a:ext cx="570990" cy="276999"/>
          </a:xfrm>
          <a:prstGeom prst="rect">
            <a:avLst/>
          </a:prstGeom>
          <a:noFill/>
        </p:spPr>
        <p:txBody>
          <a:bodyPr wrap="none" rtlCol="0">
            <a:spAutoFit/>
          </a:bodyPr>
          <a:lstStyle/>
          <a:p>
            <a:r>
              <a:rPr lang="en-US" sz="1200" dirty="0"/>
              <a:t>PCA 1</a:t>
            </a:r>
          </a:p>
        </p:txBody>
      </p:sp>
      <p:pic>
        <p:nvPicPr>
          <p:cNvPr id="1026" name="Picture 2" descr="Iris Dataset Project from UCI Machine Learning Repository - Machine Learning HD">
            <a:extLst>
              <a:ext uri="{FF2B5EF4-FFF2-40B4-BE49-F238E27FC236}">
                <a16:creationId xmlns:a16="http://schemas.microsoft.com/office/drawing/2014/main" id="{BB50830D-F2A6-4B1E-CCC7-D0103205FA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0536" y="-317981"/>
            <a:ext cx="3269850" cy="1461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6440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p:bldP spid="1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2F4D-46ED-0E71-EBA1-A1D81EE6E230}"/>
              </a:ext>
            </a:extLst>
          </p:cNvPr>
          <p:cNvSpPr>
            <a:spLocks noGrp="1"/>
          </p:cNvSpPr>
          <p:nvPr>
            <p:ph type="title"/>
          </p:nvPr>
        </p:nvSpPr>
        <p:spPr>
          <a:xfrm>
            <a:off x="1097280" y="295312"/>
            <a:ext cx="10058400" cy="1450757"/>
          </a:xfrm>
        </p:spPr>
        <p:txBody>
          <a:bodyPr/>
          <a:lstStyle/>
          <a:p>
            <a:r>
              <a:rPr lang="en-US" dirty="0"/>
              <a:t>Regression</a:t>
            </a:r>
          </a:p>
        </p:txBody>
      </p:sp>
      <p:sp>
        <p:nvSpPr>
          <p:cNvPr id="4" name="Content Placeholder 3">
            <a:extLst>
              <a:ext uri="{FF2B5EF4-FFF2-40B4-BE49-F238E27FC236}">
                <a16:creationId xmlns:a16="http://schemas.microsoft.com/office/drawing/2014/main" id="{62FD3030-CF02-678D-8C76-4E43D2FE1FE2}"/>
              </a:ext>
            </a:extLst>
          </p:cNvPr>
          <p:cNvSpPr>
            <a:spLocks noGrp="1"/>
          </p:cNvSpPr>
          <p:nvPr>
            <p:ph sz="half" idx="1"/>
          </p:nvPr>
        </p:nvSpPr>
        <p:spPr/>
        <p:txBody>
          <a:bodyPr>
            <a:normAutofit fontScale="77500" lnSpcReduction="20000"/>
          </a:bodyPr>
          <a:lstStyle/>
          <a:p>
            <a:r>
              <a:rPr lang="en-US" dirty="0"/>
              <a:t>The process of estimating or defining the relationships between and among variables and developing a prediction model.</a:t>
            </a:r>
          </a:p>
          <a:p>
            <a:r>
              <a:rPr lang="en-US" dirty="0"/>
              <a:t>In other words, it answers the question of which variable(s) affect another variable and in what way (linear equation).</a:t>
            </a:r>
          </a:p>
          <a:p>
            <a:r>
              <a:rPr lang="en-US" dirty="0"/>
              <a:t>Acidity and Wine score</a:t>
            </a:r>
          </a:p>
          <a:p>
            <a:r>
              <a:rPr lang="en-US" dirty="0"/>
              <a:t>Age and Weight, Height and Weight </a:t>
            </a:r>
          </a:p>
          <a:p>
            <a:r>
              <a:rPr lang="en-US" dirty="0"/>
              <a:t>The target (dependent) variable is numeric. The predictor (independent) variable is usually numeric.</a:t>
            </a:r>
          </a:p>
          <a:p>
            <a:r>
              <a:rPr lang="en-US" dirty="0"/>
              <a:t>Simple Linear Regression</a:t>
            </a:r>
          </a:p>
          <a:p>
            <a:r>
              <a:rPr lang="en-US" dirty="0"/>
              <a:t>Multiple Linear Regression</a:t>
            </a:r>
          </a:p>
          <a:p>
            <a:endParaRPr lang="en-US" dirty="0"/>
          </a:p>
        </p:txBody>
      </p:sp>
      <p:sp>
        <p:nvSpPr>
          <p:cNvPr id="5" name="Content Placeholder 4">
            <a:extLst>
              <a:ext uri="{FF2B5EF4-FFF2-40B4-BE49-F238E27FC236}">
                <a16:creationId xmlns:a16="http://schemas.microsoft.com/office/drawing/2014/main" id="{F589F706-813B-1B8E-9224-8EBEE4AF1B59}"/>
              </a:ext>
            </a:extLst>
          </p:cNvPr>
          <p:cNvSpPr>
            <a:spLocks noGrp="1"/>
          </p:cNvSpPr>
          <p:nvPr>
            <p:ph sz="half" idx="2"/>
          </p:nvPr>
        </p:nvSpPr>
        <p:spPr/>
        <p:txBody>
          <a:bodyPr>
            <a:normAutofit fontScale="77500" lnSpcReduction="20000"/>
          </a:bodyPr>
          <a:lstStyle/>
          <a:p>
            <a:r>
              <a:rPr lang="en-US" dirty="0"/>
              <a:t>Simple linear regression creates an arithmetic equation to explain the relationship between independent and dependent variables. </a:t>
            </a:r>
          </a:p>
          <a:p>
            <a:r>
              <a:rPr lang="en-US" dirty="0"/>
              <a:t>The independent variable is also called the predictor or explanatory variable, and the dependent variable is also called the target variable. </a:t>
            </a:r>
          </a:p>
          <a:p>
            <a:r>
              <a:rPr lang="en-US" dirty="0"/>
              <a:t>The goal of simple linear regression is to fit a straight line (or a </a:t>
            </a:r>
            <a:r>
              <a:rPr lang="en-US" dirty="0" err="1"/>
              <a:t>polyomial</a:t>
            </a:r>
            <a:r>
              <a:rPr lang="en-US" dirty="0"/>
              <a:t>) through the points on a chart between the dependent and independent variables</a:t>
            </a:r>
          </a:p>
          <a:p>
            <a:endParaRPr lang="en-US" dirty="0"/>
          </a:p>
        </p:txBody>
      </p:sp>
      <p:pic>
        <p:nvPicPr>
          <p:cNvPr id="2050" name="Picture 2">
            <a:extLst>
              <a:ext uri="{FF2B5EF4-FFF2-40B4-BE49-F238E27FC236}">
                <a16:creationId xmlns:a16="http://schemas.microsoft.com/office/drawing/2014/main" id="{259AAF32-7006-DF0C-E8FD-68BB8C2E71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5225" y="4434381"/>
            <a:ext cx="2850883" cy="181825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B8F0DB8D-1DD9-9AAF-3216-D4F1AFEA3C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6480" y="4434381"/>
            <a:ext cx="2850883" cy="1813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30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5B172-94C0-841F-9C9F-9047987B2F82}"/>
              </a:ext>
            </a:extLst>
          </p:cNvPr>
          <p:cNvSpPr>
            <a:spLocks noGrp="1"/>
          </p:cNvSpPr>
          <p:nvPr>
            <p:ph type="title"/>
          </p:nvPr>
        </p:nvSpPr>
        <p:spPr/>
        <p:txBody>
          <a:bodyPr/>
          <a:lstStyle/>
          <a:p>
            <a:r>
              <a:rPr lang="en-US" dirty="0"/>
              <a:t>Classification </a:t>
            </a:r>
          </a:p>
        </p:txBody>
      </p:sp>
      <p:sp>
        <p:nvSpPr>
          <p:cNvPr id="4" name="Content Placeholder 3">
            <a:extLst>
              <a:ext uri="{FF2B5EF4-FFF2-40B4-BE49-F238E27FC236}">
                <a16:creationId xmlns:a16="http://schemas.microsoft.com/office/drawing/2014/main" id="{D72BAF23-379C-4EC8-A032-0A500124AF24}"/>
              </a:ext>
            </a:extLst>
          </p:cNvPr>
          <p:cNvSpPr>
            <a:spLocks noGrp="1"/>
          </p:cNvSpPr>
          <p:nvPr>
            <p:ph sz="half" idx="1"/>
          </p:nvPr>
        </p:nvSpPr>
        <p:spPr/>
        <p:txBody>
          <a:bodyPr/>
          <a:lstStyle/>
          <a:p>
            <a:r>
              <a:rPr lang="en-US" dirty="0"/>
              <a:t>Given labeled data set, train a model to classify samples (observations) into classes.</a:t>
            </a:r>
          </a:p>
          <a:p>
            <a:r>
              <a:rPr lang="en-US" dirty="0"/>
              <a:t>E.g. given 1000 images of cats (which are labeled “cat”). Train a model. Then show a new image and the model should classify if the image is cat or not a cat.</a:t>
            </a:r>
          </a:p>
          <a:p>
            <a:r>
              <a:rPr lang="en-US" dirty="0"/>
              <a:t>Later in the semester we will train a model to classify images into 10 classes.</a:t>
            </a:r>
          </a:p>
        </p:txBody>
      </p:sp>
      <p:pic>
        <p:nvPicPr>
          <p:cNvPr id="6" name="Picture 2">
            <a:extLst>
              <a:ext uri="{FF2B5EF4-FFF2-40B4-BE49-F238E27FC236}">
                <a16:creationId xmlns:a16="http://schemas.microsoft.com/office/drawing/2014/main" id="{7C7FE023-0A85-AD2D-A5C9-A7053FABB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4986" y="2120900"/>
            <a:ext cx="4810125"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53900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526EE-D4D3-CB52-9DAB-5671AAFFA647}"/>
              </a:ext>
            </a:extLst>
          </p:cNvPr>
          <p:cNvSpPr>
            <a:spLocks noGrp="1"/>
          </p:cNvSpPr>
          <p:nvPr>
            <p:ph type="title"/>
          </p:nvPr>
        </p:nvSpPr>
        <p:spPr/>
        <p:txBody>
          <a:bodyPr/>
          <a:lstStyle/>
          <a:p>
            <a:r>
              <a:rPr lang="en-US" dirty="0"/>
              <a:t>Support Vector Machines</a:t>
            </a:r>
          </a:p>
        </p:txBody>
      </p:sp>
      <p:sp>
        <p:nvSpPr>
          <p:cNvPr id="4" name="Content Placeholder 3">
            <a:extLst>
              <a:ext uri="{FF2B5EF4-FFF2-40B4-BE49-F238E27FC236}">
                <a16:creationId xmlns:a16="http://schemas.microsoft.com/office/drawing/2014/main" id="{7F625C27-4F0C-CEA8-01DE-34BC37DFF636}"/>
              </a:ext>
            </a:extLst>
          </p:cNvPr>
          <p:cNvSpPr>
            <a:spLocks noGrp="1"/>
          </p:cNvSpPr>
          <p:nvPr>
            <p:ph sz="half" idx="1"/>
          </p:nvPr>
        </p:nvSpPr>
        <p:spPr/>
        <p:txBody>
          <a:bodyPr>
            <a:normAutofit fontScale="92500" lnSpcReduction="20000"/>
          </a:bodyPr>
          <a:lstStyle/>
          <a:p>
            <a:r>
              <a:rPr lang="en-US" dirty="0"/>
              <a:t>Used to predict categories and solve classification machine learning problems by defining a boundary between categories such that it maximizes the margin between classification groups.</a:t>
            </a:r>
          </a:p>
          <a:p>
            <a:r>
              <a:rPr lang="en-US" b="1" dirty="0"/>
              <a:t>Problem</a:t>
            </a:r>
            <a:r>
              <a:rPr lang="en-US" dirty="0"/>
              <a:t>: Draw a line (hyperplane) on the chart so as to distinctly classify the data points into red and blue classes.</a:t>
            </a:r>
          </a:p>
          <a:p>
            <a:pPr marL="0" indent="0">
              <a:buNone/>
            </a:pPr>
            <a:endParaRPr lang="en-US" dirty="0"/>
          </a:p>
          <a:p>
            <a:r>
              <a:rPr lang="en-US" dirty="0"/>
              <a:t>Many such lines are possible. Find one that yields the maximum margin. The highest distance between the points.</a:t>
            </a:r>
          </a:p>
          <a:p>
            <a:endParaRPr lang="en-US" dirty="0"/>
          </a:p>
          <a:p>
            <a:endParaRPr lang="en-US" dirty="0"/>
          </a:p>
        </p:txBody>
      </p:sp>
      <p:pic>
        <p:nvPicPr>
          <p:cNvPr id="6" name="Content Placeholder 5">
            <a:extLst>
              <a:ext uri="{FF2B5EF4-FFF2-40B4-BE49-F238E27FC236}">
                <a16:creationId xmlns:a16="http://schemas.microsoft.com/office/drawing/2014/main" id="{ADDFA2A5-147B-23B5-06C0-3426502A8D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02158" y="2120900"/>
            <a:ext cx="4267734" cy="3748088"/>
          </a:xfrm>
          <a:prstGeom prst="rect">
            <a:avLst/>
          </a:prstGeom>
        </p:spPr>
      </p:pic>
      <p:cxnSp>
        <p:nvCxnSpPr>
          <p:cNvPr id="7" name="Straight Connector 6">
            <a:extLst>
              <a:ext uri="{FF2B5EF4-FFF2-40B4-BE49-F238E27FC236}">
                <a16:creationId xmlns:a16="http://schemas.microsoft.com/office/drawing/2014/main" id="{24788E88-CADC-DC9F-1EFD-7C4E5C2D0FA3}"/>
              </a:ext>
            </a:extLst>
          </p:cNvPr>
          <p:cNvCxnSpPr>
            <a:cxnSpLocks/>
          </p:cNvCxnSpPr>
          <p:nvPr/>
        </p:nvCxnSpPr>
        <p:spPr>
          <a:xfrm>
            <a:off x="6604000" y="2603500"/>
            <a:ext cx="3987800" cy="23495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46769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2DA4F-4D22-4743-AF3F-417E1E03BA60}"/>
              </a:ext>
            </a:extLst>
          </p:cNvPr>
          <p:cNvSpPr>
            <a:spLocks noGrp="1"/>
          </p:cNvSpPr>
          <p:nvPr>
            <p:ph type="title"/>
          </p:nvPr>
        </p:nvSpPr>
        <p:spPr/>
        <p:txBody>
          <a:bodyPr/>
          <a:lstStyle/>
          <a:p>
            <a:r>
              <a:rPr lang="en-US" dirty="0"/>
              <a:t>Neural Networks</a:t>
            </a:r>
          </a:p>
        </p:txBody>
      </p:sp>
      <p:sp>
        <p:nvSpPr>
          <p:cNvPr id="3" name="Content Placeholder 2">
            <a:extLst>
              <a:ext uri="{FF2B5EF4-FFF2-40B4-BE49-F238E27FC236}">
                <a16:creationId xmlns:a16="http://schemas.microsoft.com/office/drawing/2014/main" id="{98118662-C3C7-4F02-9535-97701C153240}"/>
              </a:ext>
            </a:extLst>
          </p:cNvPr>
          <p:cNvSpPr>
            <a:spLocks noGrp="1"/>
          </p:cNvSpPr>
          <p:nvPr>
            <p:ph sz="half" idx="1"/>
          </p:nvPr>
        </p:nvSpPr>
        <p:spPr/>
        <p:txBody>
          <a:bodyPr/>
          <a:lstStyle/>
          <a:p>
            <a:r>
              <a:rPr lang="en-US" dirty="0"/>
              <a:t>A collection of interconnected nodes which try to mimic the brain’s biological network of neurons.</a:t>
            </a:r>
          </a:p>
          <a:p>
            <a:r>
              <a:rPr lang="en-US" dirty="0"/>
              <a:t>Several categories of neural networks for machine learning exist and active research continues to invent more</a:t>
            </a:r>
          </a:p>
          <a:p>
            <a:r>
              <a:rPr lang="en-US" dirty="0"/>
              <a:t>Of course, mimicking the human brain is not necessary for AI, much the same way that the Wright brothers did not have to imitate birds to build a flying machine.</a:t>
            </a:r>
          </a:p>
        </p:txBody>
      </p:sp>
      <p:graphicFrame>
        <p:nvGraphicFramePr>
          <p:cNvPr id="5" name="Diagram 4">
            <a:extLst>
              <a:ext uri="{FF2B5EF4-FFF2-40B4-BE49-F238E27FC236}">
                <a16:creationId xmlns:a16="http://schemas.microsoft.com/office/drawing/2014/main" id="{8547DCD0-FF32-4B64-A718-2FD9D13F138C}"/>
              </a:ext>
            </a:extLst>
          </p:cNvPr>
          <p:cNvGraphicFramePr/>
          <p:nvPr>
            <p:extLst>
              <p:ext uri="{D42A27DB-BD31-4B8C-83A1-F6EECF244321}">
                <p14:modId xmlns:p14="http://schemas.microsoft.com/office/powerpoint/2010/main" val="2716613989"/>
              </p:ext>
            </p:extLst>
          </p:nvPr>
        </p:nvGraphicFramePr>
        <p:xfrm>
          <a:off x="6024880" y="406399"/>
          <a:ext cx="6005483" cy="58981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90047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C7D35-A850-4CA7-9EEB-CAFDCAEFB4BC}"/>
              </a:ext>
            </a:extLst>
          </p:cNvPr>
          <p:cNvSpPr>
            <a:spLocks noGrp="1"/>
          </p:cNvSpPr>
          <p:nvPr>
            <p:ph type="title"/>
          </p:nvPr>
        </p:nvSpPr>
        <p:spPr/>
        <p:txBody>
          <a:bodyPr/>
          <a:lstStyle/>
          <a:p>
            <a:r>
              <a:rPr lang="en-US" dirty="0"/>
              <a:t>Artificial Neural Network (ANN)</a:t>
            </a:r>
          </a:p>
        </p:txBody>
      </p:sp>
      <p:sp>
        <p:nvSpPr>
          <p:cNvPr id="3" name="Content Placeholder 2">
            <a:extLst>
              <a:ext uri="{FF2B5EF4-FFF2-40B4-BE49-F238E27FC236}">
                <a16:creationId xmlns:a16="http://schemas.microsoft.com/office/drawing/2014/main" id="{776C69CF-90C8-40FA-A36C-8404A186C073}"/>
              </a:ext>
            </a:extLst>
          </p:cNvPr>
          <p:cNvSpPr>
            <a:spLocks noGrp="1"/>
          </p:cNvSpPr>
          <p:nvPr>
            <p:ph sz="half" idx="1"/>
          </p:nvPr>
        </p:nvSpPr>
        <p:spPr>
          <a:xfrm>
            <a:off x="1097280" y="2120900"/>
            <a:ext cx="3918065" cy="3748193"/>
          </a:xfrm>
        </p:spPr>
        <p:txBody>
          <a:bodyPr vert="horz" lIns="0" tIns="45720" rIns="0" bIns="45720" rtlCol="0">
            <a:normAutofit fontScale="85000" lnSpcReduction="20000"/>
          </a:bodyPr>
          <a:lstStyle/>
          <a:p>
            <a:r>
              <a:rPr lang="en-US" sz="1800" dirty="0"/>
              <a:t>ANN attempts to use a neuron-like network to map inputs to outputs. Or features (factors) and responses (target)</a:t>
            </a:r>
          </a:p>
          <a:p>
            <a:r>
              <a:rPr lang="en-US" sz="1800" dirty="0"/>
              <a:t>ANN or just NN is a multi-layer set of nodes (neurons).</a:t>
            </a:r>
          </a:p>
          <a:p>
            <a:r>
              <a:rPr lang="en-US" sz="1800" dirty="0"/>
              <a:t>Information flows from inputs through each layer to outputs in this directed graph (no recursion or looping). Each layer performs computation on the input from the layer before it. And the output moves forward. That makes this particular type of NN a </a:t>
            </a:r>
            <a:r>
              <a:rPr lang="en-US" sz="1800" b="1" dirty="0"/>
              <a:t>feedforward Neural Network</a:t>
            </a:r>
            <a:r>
              <a:rPr lang="en-US" sz="1800" dirty="0"/>
              <a:t>. </a:t>
            </a:r>
          </a:p>
          <a:p>
            <a:r>
              <a:rPr lang="en-US" sz="1800" dirty="0"/>
              <a:t>The goal is to use this network to perform a classification or regression  problem.</a:t>
            </a:r>
          </a:p>
        </p:txBody>
      </p:sp>
      <p:pic>
        <p:nvPicPr>
          <p:cNvPr id="25" name="Picture 2">
            <a:extLst>
              <a:ext uri="{FF2B5EF4-FFF2-40B4-BE49-F238E27FC236}">
                <a16:creationId xmlns:a16="http://schemas.microsoft.com/office/drawing/2014/main" id="{F4C6309D-9927-A0BB-DFC3-729507A007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4" y="2294438"/>
            <a:ext cx="5277120" cy="3013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07757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77C20-68DA-4836-BDA2-F74A82FE407A}"/>
              </a:ext>
            </a:extLst>
          </p:cNvPr>
          <p:cNvSpPr>
            <a:spLocks noGrp="1"/>
          </p:cNvSpPr>
          <p:nvPr>
            <p:ph type="title"/>
          </p:nvPr>
        </p:nvSpPr>
        <p:spPr/>
        <p:txBody>
          <a:bodyPr/>
          <a:lstStyle/>
          <a:p>
            <a:r>
              <a:rPr lang="en-US" dirty="0"/>
              <a:t>ANN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BC482B3-9BCA-4438-B21F-8C6C7E449997}"/>
                  </a:ext>
                </a:extLst>
              </p:cNvPr>
              <p:cNvSpPr>
                <a:spLocks noGrp="1"/>
              </p:cNvSpPr>
              <p:nvPr>
                <p:ph sz="half" idx="2"/>
              </p:nvPr>
            </p:nvSpPr>
            <p:spPr>
              <a:xfrm>
                <a:off x="7168720" y="2823203"/>
                <a:ext cx="4639736" cy="3748194"/>
              </a:xfrm>
            </p:spPr>
            <p:txBody>
              <a:bodyPr>
                <a:normAutofit/>
              </a:bodyPr>
              <a:lstStyle/>
              <a:p>
                <a:r>
                  <a:rPr lang="en-US" sz="1600" b="1" dirty="0"/>
                  <a:t>Problem Statement</a:t>
                </a:r>
                <a:r>
                  <a:rPr lang="en-US" sz="1600" dirty="0"/>
                  <a:t>: find a function </a:t>
                </a:r>
                <a14:m>
                  <m:oMath xmlns:m="http://schemas.openxmlformats.org/officeDocument/2006/math">
                    <m:r>
                      <a:rPr lang="en-US" sz="1600" b="0" i="1" smtClean="0">
                        <a:latin typeface="Cambria Math" panose="02040503050406030204" pitchFamily="18" charset="0"/>
                      </a:rPr>
                      <m:t>𝑓</m:t>
                    </m:r>
                  </m:oMath>
                </a14:m>
                <a:r>
                  <a:rPr lang="en-US" sz="1600" dirty="0"/>
                  <a:t> (or often written </a:t>
                </a:r>
                <a14:m>
                  <m:oMath xmlns:m="http://schemas.openxmlformats.org/officeDocument/2006/math">
                    <m:r>
                      <a:rPr lang="en-US" sz="1600" b="0" i="1" smtClean="0">
                        <a:latin typeface="Cambria Math" panose="02040503050406030204" pitchFamily="18" charset="0"/>
                      </a:rPr>
                      <m:t>h</m:t>
                    </m:r>
                  </m:oMath>
                </a14:m>
                <a:r>
                  <a:rPr lang="en-US" sz="1600" dirty="0"/>
                  <a:t> for hypothesis) that maps our input data to the output (or target) data. </a:t>
                </a:r>
              </a:p>
              <a:p>
                <a:r>
                  <a:rPr lang="en-US" sz="1600" b="1" dirty="0"/>
                  <a:t>Application</a:t>
                </a:r>
                <a:r>
                  <a:rPr lang="en-US" sz="1600" dirty="0"/>
                  <a:t>: Given the following labeled black and white handwritten numbers, train a NN to read any other handwritten number.</a:t>
                </a:r>
              </a:p>
              <a:p>
                <a:endParaRPr lang="en-US" sz="1600" dirty="0"/>
              </a:p>
              <a:p>
                <a:pPr marL="0" indent="0">
                  <a:buNone/>
                </a:pPr>
                <a:endParaRPr lang="en-US" sz="1600" dirty="0"/>
              </a:p>
              <a:p>
                <a:endParaRPr lang="en-US" sz="1600" dirty="0"/>
              </a:p>
            </p:txBody>
          </p:sp>
        </mc:Choice>
        <mc:Fallback xmlns="">
          <p:sp>
            <p:nvSpPr>
              <p:cNvPr id="4" name="Content Placeholder 3">
                <a:extLst>
                  <a:ext uri="{FF2B5EF4-FFF2-40B4-BE49-F238E27FC236}">
                    <a16:creationId xmlns:a16="http://schemas.microsoft.com/office/drawing/2014/main" id="{1BC482B3-9BCA-4438-B21F-8C6C7E449997}"/>
                  </a:ext>
                </a:extLst>
              </p:cNvPr>
              <p:cNvSpPr>
                <a:spLocks noGrp="1" noRot="1" noChangeAspect="1" noMove="1" noResize="1" noEditPoints="1" noAdjustHandles="1" noChangeArrowheads="1" noChangeShapeType="1" noTextEdit="1"/>
              </p:cNvSpPr>
              <p:nvPr>
                <p:ph sz="half" idx="2"/>
              </p:nvPr>
            </p:nvSpPr>
            <p:spPr>
              <a:xfrm>
                <a:off x="7168720" y="2823203"/>
                <a:ext cx="4639736" cy="3748194"/>
              </a:xfrm>
              <a:blipFill>
                <a:blip r:embed="rId2"/>
                <a:stretch>
                  <a:fillRect l="-788" t="-325" r="-1445"/>
                </a:stretch>
              </a:blipFill>
            </p:spPr>
            <p:txBody>
              <a:bodyPr/>
              <a:lstStyle/>
              <a:p>
                <a:r>
                  <a:rPr lang="en-US">
                    <a:noFill/>
                  </a:rPr>
                  <a:t> </a:t>
                </a:r>
              </a:p>
            </p:txBody>
          </p:sp>
        </mc:Fallback>
      </mc:AlternateContent>
      <p:pic>
        <p:nvPicPr>
          <p:cNvPr id="5" name="Picture 2" descr="MNIST sample images">
            <a:extLst>
              <a:ext uri="{FF2B5EF4-FFF2-40B4-BE49-F238E27FC236}">
                <a16:creationId xmlns:a16="http://schemas.microsoft.com/office/drawing/2014/main" id="{BF9149F2-4890-69BA-42B8-752C3CCCF5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9787" y="4836056"/>
            <a:ext cx="2330879" cy="141657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C754971-9E22-25CC-B172-8717D8FD38B9}"/>
              </a:ext>
            </a:extLst>
          </p:cNvPr>
          <p:cNvPicPr>
            <a:picLocks noChangeAspect="1"/>
          </p:cNvPicPr>
          <p:nvPr/>
        </p:nvPicPr>
        <p:blipFill>
          <a:blip r:embed="rId4"/>
          <a:stretch>
            <a:fillRect/>
          </a:stretch>
        </p:blipFill>
        <p:spPr>
          <a:xfrm>
            <a:off x="10099526" y="4836056"/>
            <a:ext cx="1647605" cy="1416578"/>
          </a:xfrm>
          <a:prstGeom prst="rect">
            <a:avLst/>
          </a:prstGeom>
        </p:spPr>
      </p:pic>
      <p:sp>
        <p:nvSpPr>
          <p:cNvPr id="7" name="TextBox 6">
            <a:extLst>
              <a:ext uri="{FF2B5EF4-FFF2-40B4-BE49-F238E27FC236}">
                <a16:creationId xmlns:a16="http://schemas.microsoft.com/office/drawing/2014/main" id="{4EFCB013-639D-79B4-A29D-F53F9E08F330}"/>
              </a:ext>
            </a:extLst>
          </p:cNvPr>
          <p:cNvSpPr txBox="1"/>
          <p:nvPr/>
        </p:nvSpPr>
        <p:spPr>
          <a:xfrm>
            <a:off x="11442963" y="4452516"/>
            <a:ext cx="833120" cy="923330"/>
          </a:xfrm>
          <a:prstGeom prst="rect">
            <a:avLst/>
          </a:prstGeom>
          <a:noFill/>
        </p:spPr>
        <p:txBody>
          <a:bodyPr wrap="square" rtlCol="0">
            <a:spAutoFit/>
          </a:bodyPr>
          <a:lstStyle/>
          <a:p>
            <a:r>
              <a:rPr lang="en-US" sz="5400" b="1" dirty="0"/>
              <a:t>?</a:t>
            </a:r>
          </a:p>
        </p:txBody>
      </p:sp>
      <p:pic>
        <p:nvPicPr>
          <p:cNvPr id="11" name="Picture 2">
            <a:extLst>
              <a:ext uri="{FF2B5EF4-FFF2-40B4-BE49-F238E27FC236}">
                <a16:creationId xmlns:a16="http://schemas.microsoft.com/office/drawing/2014/main" id="{87928AC8-68D0-DD5D-A7A1-18B988991F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013" y="2599238"/>
            <a:ext cx="5277120" cy="301318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5E552CD-D218-10F1-43AF-0DC98CDFF265}"/>
                  </a:ext>
                </a:extLst>
              </p:cNvPr>
              <p:cNvSpPr txBox="1"/>
              <p:nvPr/>
            </p:nvSpPr>
            <p:spPr>
              <a:xfrm>
                <a:off x="179773" y="1943001"/>
                <a:ext cx="5895593" cy="581249"/>
              </a:xfrm>
              <a:prstGeom prst="rect">
                <a:avLst/>
              </a:prstGeom>
              <a:noFill/>
            </p:spPr>
            <p:txBody>
              <a:bodyPr wrap="square">
                <a:spAutoFit/>
              </a:bodyPr>
              <a:lstStyle>
                <a:defPPr>
                  <a:defRPr lang="en-US"/>
                </a:defPPr>
                <a:lvl1pPr>
                  <a:defRPr sz="1200"/>
                </a:lvl1pPr>
              </a:lstStyle>
              <a:p>
                <a:r>
                  <a:rPr lang="en-US" dirty="0"/>
                  <a:t>data </a:t>
                </a:r>
                <a14:m>
                  <m:oMath xmlns:m="http://schemas.openxmlformats.org/officeDocument/2006/math">
                    <m:r>
                      <a:rPr lang="en-US">
                        <a:latin typeface="Cambria Math" panose="02040503050406030204" pitchFamily="18" charset="0"/>
                      </a:rPr>
                      <m:t>𝑿</m:t>
                    </m:r>
                    <m:r>
                      <a:rPr lang="en-US">
                        <a:latin typeface="Cambria Math" panose="02040503050406030204" pitchFamily="18" charset="0"/>
                      </a:rPr>
                      <m:t>=</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a:latin typeface="Cambria Math" panose="02040503050406030204" pitchFamily="18" charset="0"/>
                              </a:rPr>
                              <m:t>𝒙</m:t>
                            </m:r>
                          </m:e>
                          <m:sup>
                            <m:r>
                              <a:rPr lang="en-US">
                                <a:latin typeface="Cambria Math" panose="02040503050406030204" pitchFamily="18" charset="0"/>
                              </a:rPr>
                              <m:t>(1)</m:t>
                            </m:r>
                          </m:sup>
                        </m:sSup>
                        <m:r>
                          <a:rPr lang="en-US">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𝒙</m:t>
                            </m:r>
                          </m:e>
                          <m:sup>
                            <m:r>
                              <a:rPr lang="en-US">
                                <a:latin typeface="Cambria Math" panose="02040503050406030204" pitchFamily="18" charset="0"/>
                              </a:rPr>
                              <m:t>(</m:t>
                            </m:r>
                            <m:r>
                              <a:rPr lang="en-US">
                                <a:latin typeface="Cambria Math" panose="02040503050406030204" pitchFamily="18" charset="0"/>
                              </a:rPr>
                              <m:t>𝑚</m:t>
                            </m:r>
                            <m:r>
                              <a:rPr lang="en-US">
                                <a:latin typeface="Cambria Math" panose="02040503050406030204" pitchFamily="18" charset="0"/>
                              </a:rPr>
                              <m:t>)</m:t>
                            </m:r>
                          </m:sup>
                        </m:sSup>
                        <m:r>
                          <a:rPr lang="en-US">
                            <a:latin typeface="Cambria Math" panose="02040503050406030204" pitchFamily="18" charset="0"/>
                          </a:rPr>
                          <m:t> </m:t>
                        </m:r>
                      </m:e>
                    </m:d>
                  </m:oMath>
                </a14:m>
                <a:r>
                  <a:rPr lang="en-US" dirty="0"/>
                  <a:t> with </a:t>
                </a:r>
                <a14:m>
                  <m:oMath xmlns:m="http://schemas.openxmlformats.org/officeDocument/2006/math">
                    <m:r>
                      <a:rPr lang="en-US">
                        <a:latin typeface="Cambria Math" panose="02040503050406030204" pitchFamily="18" charset="0"/>
                      </a:rPr>
                      <m:t>𝒙</m:t>
                    </m:r>
                    <m:r>
                      <a:rPr lang="en-US">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1</m:t>
                                  </m:r>
                                </m:sub>
                              </m:sSub>
                            </m:e>
                          </m:mr>
                          <m:mr>
                            <m:e>
                              <m:r>
                                <a:rPr lang="en-US">
                                  <a:latin typeface="Cambria Math" panose="02040503050406030204" pitchFamily="18" charset="0"/>
                                </a:rPr>
                                <m:t>⋮</m:t>
                              </m:r>
                            </m:e>
                          </m:mr>
                          <m:mr>
                            <m:e>
                              <m:sSub>
                                <m:sSubPr>
                                  <m:ctrlPr>
                                    <a:rPr lang="en-US" i="1">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𝑑</m:t>
                                  </m:r>
                                </m:sub>
                              </m:sSub>
                            </m:e>
                          </m:mr>
                        </m:m>
                      </m:e>
                    </m:d>
                    <m:r>
                      <a:rPr lang="en-US">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ℝ</m:t>
                        </m:r>
                      </m:e>
                      <m:sup>
                        <m:r>
                          <a:rPr lang="en-US">
                            <a:latin typeface="Cambria Math" panose="02040503050406030204" pitchFamily="18" charset="0"/>
                          </a:rPr>
                          <m:t>𝑑</m:t>
                        </m:r>
                      </m:sup>
                    </m:sSup>
                  </m:oMath>
                </a14:m>
                <a:endParaRPr lang="en-US" dirty="0"/>
              </a:p>
            </p:txBody>
          </p:sp>
        </mc:Choice>
        <mc:Fallback xmlns="">
          <p:sp>
            <p:nvSpPr>
              <p:cNvPr id="12" name="TextBox 11">
                <a:extLst>
                  <a:ext uri="{FF2B5EF4-FFF2-40B4-BE49-F238E27FC236}">
                    <a16:creationId xmlns:a16="http://schemas.microsoft.com/office/drawing/2014/main" id="{B5E552CD-D218-10F1-43AF-0DC98CDFF265}"/>
                  </a:ext>
                </a:extLst>
              </p:cNvPr>
              <p:cNvSpPr txBox="1">
                <a:spLocks noRot="1" noChangeAspect="1" noMove="1" noResize="1" noEditPoints="1" noAdjustHandles="1" noChangeArrowheads="1" noChangeShapeType="1" noTextEdit="1"/>
              </p:cNvSpPr>
              <p:nvPr/>
            </p:nvSpPr>
            <p:spPr>
              <a:xfrm>
                <a:off x="179773" y="1943001"/>
                <a:ext cx="5895593" cy="581249"/>
              </a:xfrm>
              <a:prstGeom prst="rect">
                <a:avLst/>
              </a:prstGeom>
              <a:blipFill>
                <a:blip r:embed="rId6"/>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5A7FA668-DC4A-1164-D87B-FC651AAAC807}"/>
              </a:ext>
            </a:extLst>
          </p:cNvPr>
          <p:cNvCxnSpPr>
            <a:cxnSpLocks/>
          </p:cNvCxnSpPr>
          <p:nvPr/>
        </p:nvCxnSpPr>
        <p:spPr>
          <a:xfrm flipH="1">
            <a:off x="926485" y="2396775"/>
            <a:ext cx="410875" cy="17603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C9E43A6-157A-803A-A106-2A5213F8749C}"/>
                  </a:ext>
                </a:extLst>
              </p:cNvPr>
              <p:cNvSpPr txBox="1"/>
              <p:nvPr/>
            </p:nvSpPr>
            <p:spPr>
              <a:xfrm>
                <a:off x="3407852" y="1945602"/>
                <a:ext cx="6734698" cy="581569"/>
              </a:xfrm>
              <a:prstGeom prst="rect">
                <a:avLst/>
              </a:prstGeom>
              <a:noFill/>
            </p:spPr>
            <p:txBody>
              <a:bodyPr wrap="square">
                <a:spAutoFit/>
              </a:bodyPr>
              <a:lstStyle/>
              <a:p>
                <a:r>
                  <a:rPr lang="en-US" sz="1200" dirty="0"/>
                  <a:t>labels </a:t>
                </a:r>
                <a14:m>
                  <m:oMath xmlns:m="http://schemas.openxmlformats.org/officeDocument/2006/math">
                    <m:r>
                      <a:rPr lang="en-US" sz="1200" b="1" i="1" smtClean="0">
                        <a:latin typeface="Cambria Math" panose="02040503050406030204" pitchFamily="18" charset="0"/>
                      </a:rPr>
                      <m:t>𝒀</m:t>
                    </m:r>
                    <m:r>
                      <a:rPr lang="en-US" sz="1200" b="1" i="1" smtClean="0">
                        <a:latin typeface="Cambria Math" panose="02040503050406030204" pitchFamily="18" charset="0"/>
                      </a:rPr>
                      <m:t>=</m:t>
                    </m:r>
                    <m:d>
                      <m:dPr>
                        <m:begChr m:val="{"/>
                        <m:endChr m:val="}"/>
                        <m:ctrlPr>
                          <a:rPr lang="en-US" sz="1200" b="1" i="1" smtClean="0">
                            <a:latin typeface="Cambria Math" panose="02040503050406030204" pitchFamily="18" charset="0"/>
                          </a:rPr>
                        </m:ctrlPr>
                      </m:dPr>
                      <m:e>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𝒚</m:t>
                            </m:r>
                          </m:e>
                          <m:sup>
                            <m:r>
                              <a:rPr lang="en-US" sz="1200" b="0" i="1" smtClean="0">
                                <a:latin typeface="Cambria Math" panose="02040503050406030204" pitchFamily="18" charset="0"/>
                              </a:rPr>
                              <m:t>(1)</m:t>
                            </m:r>
                          </m:sup>
                        </m:sSup>
                        <m:r>
                          <a:rPr lang="en-US" sz="1200" b="1" i="1" smtClean="0">
                            <a:latin typeface="Cambria Math" panose="02040503050406030204" pitchFamily="18" charset="0"/>
                          </a:rPr>
                          <m:t>,…,</m:t>
                        </m:r>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𝒚</m:t>
                            </m:r>
                          </m:e>
                          <m:sup>
                            <m:r>
                              <a:rPr lang="en-US" sz="1200" b="0" i="1" smtClean="0">
                                <a:latin typeface="Cambria Math" panose="02040503050406030204" pitchFamily="18" charset="0"/>
                              </a:rPr>
                              <m:t>(</m:t>
                            </m:r>
                            <m:r>
                              <a:rPr lang="en-US" sz="1200" b="0" i="1" smtClean="0">
                                <a:latin typeface="Cambria Math" panose="02040503050406030204" pitchFamily="18" charset="0"/>
                              </a:rPr>
                              <m:t>𝑚</m:t>
                            </m:r>
                            <m:r>
                              <a:rPr lang="en-US" sz="1200" b="0" i="1" smtClean="0">
                                <a:latin typeface="Cambria Math" panose="02040503050406030204" pitchFamily="18" charset="0"/>
                              </a:rPr>
                              <m:t>)</m:t>
                            </m:r>
                          </m:sup>
                        </m:sSup>
                        <m:r>
                          <a:rPr lang="en-US" sz="1200" b="1" i="1" smtClean="0">
                            <a:latin typeface="Cambria Math" panose="02040503050406030204" pitchFamily="18" charset="0"/>
                          </a:rPr>
                          <m:t> </m:t>
                        </m:r>
                      </m:e>
                    </m:d>
                  </m:oMath>
                </a14:m>
                <a:r>
                  <a:rPr lang="en-US" sz="1200" b="1" dirty="0"/>
                  <a:t> </a:t>
                </a:r>
                <a:r>
                  <a:rPr lang="en-US" sz="1200" dirty="0"/>
                  <a:t>with</a:t>
                </a:r>
                <a:r>
                  <a:rPr lang="en-US" sz="1200" b="1" dirty="0"/>
                  <a:t> </a:t>
                </a:r>
                <a14:m>
                  <m:oMath xmlns:m="http://schemas.openxmlformats.org/officeDocument/2006/math">
                    <m:r>
                      <a:rPr lang="en-US" sz="1200" b="1" i="1">
                        <a:latin typeface="Cambria Math" panose="02040503050406030204" pitchFamily="18" charset="0"/>
                      </a:rPr>
                      <m:t>𝒚</m:t>
                    </m:r>
                    <m:r>
                      <a:rPr lang="en-US" sz="1200" b="1" i="1">
                        <a:latin typeface="Cambria Math" panose="02040503050406030204" pitchFamily="18" charset="0"/>
                      </a:rPr>
                      <m:t>=</m:t>
                    </m:r>
                    <m:d>
                      <m:dPr>
                        <m:ctrlPr>
                          <a:rPr lang="en-US" sz="1200" b="1" i="1">
                            <a:latin typeface="Cambria Math" panose="02040503050406030204" pitchFamily="18" charset="0"/>
                          </a:rPr>
                        </m:ctrlPr>
                      </m:dPr>
                      <m:e>
                        <m:m>
                          <m:mPr>
                            <m:mcs>
                              <m:mc>
                                <m:mcPr>
                                  <m:count m:val="1"/>
                                  <m:mcJc m:val="center"/>
                                </m:mcPr>
                              </m:mc>
                            </m:mcs>
                            <m:ctrlPr>
                              <a:rPr lang="en-US" sz="1200" b="1" i="1">
                                <a:latin typeface="Cambria Math" panose="02040503050406030204" pitchFamily="18" charset="0"/>
                              </a:rPr>
                            </m:ctrlPr>
                          </m:mPr>
                          <m:mr>
                            <m:e>
                              <m:sSub>
                                <m:sSubPr>
                                  <m:ctrlPr>
                                    <a:rPr lang="en-US" sz="1200" i="1">
                                      <a:latin typeface="Cambria Math" panose="02040503050406030204" pitchFamily="18" charset="0"/>
                                    </a:rPr>
                                  </m:ctrlPr>
                                </m:sSubPr>
                                <m:e>
                                  <m:r>
                                    <a:rPr lang="en-US" sz="1200" b="0" i="1" smtClean="0">
                                      <a:latin typeface="Cambria Math" panose="02040503050406030204" pitchFamily="18" charset="0"/>
                                    </a:rPr>
                                    <m:t>𝑦</m:t>
                                  </m:r>
                                </m:e>
                                <m:sub>
                                  <m:r>
                                    <a:rPr lang="en-US" sz="1200" i="1">
                                      <a:latin typeface="Cambria Math" panose="02040503050406030204" pitchFamily="18" charset="0"/>
                                    </a:rPr>
                                    <m:t>1</m:t>
                                  </m:r>
                                </m:sub>
                              </m:sSub>
                            </m:e>
                          </m:mr>
                          <m:mr>
                            <m:e>
                              <m:r>
                                <a:rPr lang="en-US" sz="1200" b="1" i="1">
                                  <a:latin typeface="Cambria Math" panose="02040503050406030204" pitchFamily="18" charset="0"/>
                                  <a:ea typeface="Cambria Math" panose="02040503050406030204" pitchFamily="18" charset="0"/>
                                </a:rPr>
                                <m:t>⋮</m:t>
                              </m:r>
                            </m:e>
                          </m:mr>
                          <m:mr>
                            <m:e>
                              <m:sSub>
                                <m:sSubPr>
                                  <m:ctrlPr>
                                    <a:rPr lang="en-US" sz="1200" i="1">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𝑙</m:t>
                                  </m:r>
                                </m:sub>
                              </m:sSub>
                            </m:e>
                          </m:mr>
                        </m:m>
                      </m:e>
                    </m:d>
                    <m:r>
                      <a:rPr lang="en-US" sz="1200" b="1" i="1" smtClean="0">
                        <a:latin typeface="Cambria Math" panose="02040503050406030204" pitchFamily="18" charset="0"/>
                        <a:ea typeface="Cambria Math" panose="02040503050406030204" pitchFamily="18" charset="0"/>
                      </a:rPr>
                      <m:t>∈</m:t>
                    </m:r>
                    <m:sSup>
                      <m:sSupPr>
                        <m:ctrlPr>
                          <a:rPr lang="en-US" sz="1200" b="1" i="1" smtClean="0">
                            <a:latin typeface="Cambria Math" panose="02040503050406030204" pitchFamily="18" charset="0"/>
                            <a:ea typeface="Cambria Math" panose="02040503050406030204" pitchFamily="18" charset="0"/>
                          </a:rPr>
                        </m:ctrlPr>
                      </m:sSupPr>
                      <m:e>
                        <m:r>
                          <a:rPr lang="en-US" sz="1200" b="1" i="1">
                            <a:latin typeface="Cambria Math" panose="02040503050406030204" pitchFamily="18" charset="0"/>
                            <a:ea typeface="Cambria Math" panose="02040503050406030204" pitchFamily="18" charset="0"/>
                          </a:rPr>
                          <m:t>ℝ</m:t>
                        </m:r>
                      </m:e>
                      <m:sup>
                        <m:r>
                          <a:rPr lang="en-US" sz="1200" b="0" i="1" smtClean="0">
                            <a:latin typeface="Cambria Math" panose="02040503050406030204" pitchFamily="18" charset="0"/>
                            <a:ea typeface="Cambria Math" panose="02040503050406030204" pitchFamily="18" charset="0"/>
                          </a:rPr>
                          <m:t>𝑙</m:t>
                        </m:r>
                      </m:sup>
                    </m:sSup>
                  </m:oMath>
                </a14:m>
                <a:endParaRPr lang="en-US" sz="1200" dirty="0"/>
              </a:p>
            </p:txBody>
          </p:sp>
        </mc:Choice>
        <mc:Fallback xmlns="">
          <p:sp>
            <p:nvSpPr>
              <p:cNvPr id="14" name="TextBox 13">
                <a:extLst>
                  <a:ext uri="{FF2B5EF4-FFF2-40B4-BE49-F238E27FC236}">
                    <a16:creationId xmlns:a16="http://schemas.microsoft.com/office/drawing/2014/main" id="{EC9E43A6-157A-803A-A106-2A5213F8749C}"/>
                  </a:ext>
                </a:extLst>
              </p:cNvPr>
              <p:cNvSpPr txBox="1">
                <a:spLocks noRot="1" noChangeAspect="1" noMove="1" noResize="1" noEditPoints="1" noAdjustHandles="1" noChangeArrowheads="1" noChangeShapeType="1" noTextEdit="1"/>
              </p:cNvSpPr>
              <p:nvPr/>
            </p:nvSpPr>
            <p:spPr>
              <a:xfrm>
                <a:off x="3407852" y="1945602"/>
                <a:ext cx="6734698" cy="581569"/>
              </a:xfrm>
              <a:prstGeom prst="rect">
                <a:avLst/>
              </a:prstGeom>
              <a:blipFill>
                <a:blip r:embed="rId7"/>
                <a:stretch>
                  <a:fillRect/>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E135D73D-24CB-C407-E3BD-4CC908B6E272}"/>
              </a:ext>
            </a:extLst>
          </p:cNvPr>
          <p:cNvCxnSpPr>
            <a:cxnSpLocks/>
          </p:cNvCxnSpPr>
          <p:nvPr/>
        </p:nvCxnSpPr>
        <p:spPr>
          <a:xfrm>
            <a:off x="4700902" y="2396775"/>
            <a:ext cx="1019133" cy="1796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C1C3FE6-ACAC-8DDF-8095-193528EDF969}"/>
                  </a:ext>
                </a:extLst>
              </p:cNvPr>
              <p:cNvSpPr txBox="1"/>
              <p:nvPr/>
            </p:nvSpPr>
            <p:spPr>
              <a:xfrm>
                <a:off x="1962728" y="5944770"/>
                <a:ext cx="318009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r>
                        <a:rPr lang="en-US" b="1" i="1" smtClean="0">
                          <a:latin typeface="Cambria Math" panose="02040503050406030204" pitchFamily="18" charset="0"/>
                        </a:rPr>
                        <m:t>=</m:t>
                      </m:r>
                      <m:r>
                        <a:rPr lang="en-US" b="1" i="1" smtClean="0">
                          <a:latin typeface="Cambria Math" panose="02040503050406030204" pitchFamily="18" charset="0"/>
                        </a:rPr>
                        <m:t>𝒇</m:t>
                      </m:r>
                      <m:d>
                        <m:dPr>
                          <m:ctrlPr>
                            <a:rPr lang="en-US" b="1" i="1" smtClean="0">
                              <a:latin typeface="Cambria Math" panose="02040503050406030204" pitchFamily="18" charset="0"/>
                            </a:rPr>
                          </m:ctrlPr>
                        </m:dPr>
                        <m:e>
                          <m:r>
                            <a:rPr lang="en-US" b="1" i="1" smtClean="0">
                              <a:latin typeface="Cambria Math" panose="02040503050406030204" pitchFamily="18" charset="0"/>
                            </a:rPr>
                            <m:t>𝑿</m:t>
                          </m:r>
                        </m:e>
                      </m:d>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0" i="1" smtClean="0">
                              <a:latin typeface="Cambria Math" panose="02040503050406030204" pitchFamily="18" charset="0"/>
                            </a:rPr>
                            <m:t>h</m:t>
                          </m:r>
                        </m:e>
                        <m:sub>
                          <m:r>
                            <a:rPr lang="en-US" b="1" i="1" smtClean="0">
                              <a:latin typeface="Cambria Math" panose="02040503050406030204" pitchFamily="18" charset="0"/>
                              <a:ea typeface="Cambria Math" panose="02040503050406030204" pitchFamily="18" charset="0"/>
                            </a:rPr>
                            <m:t>𝜽</m:t>
                          </m:r>
                        </m:sub>
                      </m:sSub>
                      <m:r>
                        <a:rPr lang="en-US" b="1" i="1" smtClean="0">
                          <a:latin typeface="Cambria Math" panose="02040503050406030204" pitchFamily="18" charset="0"/>
                        </a:rPr>
                        <m:t>(</m:t>
                      </m:r>
                      <m:r>
                        <a:rPr lang="en-US" b="1" i="1" smtClean="0">
                          <a:latin typeface="Cambria Math" panose="02040503050406030204" pitchFamily="18" charset="0"/>
                        </a:rPr>
                        <m:t>𝑿</m:t>
                      </m:r>
                      <m:r>
                        <a:rPr lang="en-US" b="1" i="1" smtClean="0">
                          <a:latin typeface="Cambria Math" panose="02040503050406030204" pitchFamily="18" charset="0"/>
                        </a:rPr>
                        <m:t>)</m:t>
                      </m:r>
                    </m:oMath>
                  </m:oMathPara>
                </a14:m>
                <a:endParaRPr lang="en-US" b="1" dirty="0"/>
              </a:p>
            </p:txBody>
          </p:sp>
        </mc:Choice>
        <mc:Fallback xmlns="">
          <p:sp>
            <p:nvSpPr>
              <p:cNvPr id="16" name="TextBox 15">
                <a:extLst>
                  <a:ext uri="{FF2B5EF4-FFF2-40B4-BE49-F238E27FC236}">
                    <a16:creationId xmlns:a16="http://schemas.microsoft.com/office/drawing/2014/main" id="{4C1C3FE6-ACAC-8DDF-8095-193528EDF969}"/>
                  </a:ext>
                </a:extLst>
              </p:cNvPr>
              <p:cNvSpPr txBox="1">
                <a:spLocks noRot="1" noChangeAspect="1" noMove="1" noResize="1" noEditPoints="1" noAdjustHandles="1" noChangeArrowheads="1" noChangeShapeType="1" noTextEdit="1"/>
              </p:cNvSpPr>
              <p:nvPr/>
            </p:nvSpPr>
            <p:spPr>
              <a:xfrm>
                <a:off x="1962728" y="5944770"/>
                <a:ext cx="3180093" cy="276999"/>
              </a:xfrm>
              <a:prstGeom prst="rect">
                <a:avLst/>
              </a:prstGeom>
              <a:blipFill>
                <a:blip r:embed="rId8"/>
                <a:stretch>
                  <a:fillRect b="-34783"/>
                </a:stretch>
              </a:blipFill>
            </p:spPr>
            <p:txBody>
              <a:bodyPr/>
              <a:lstStyle/>
              <a:p>
                <a:r>
                  <a:rPr lang="en-US">
                    <a:noFill/>
                  </a:rPr>
                  <a:t> </a:t>
                </a:r>
              </a:p>
            </p:txBody>
          </p:sp>
        </mc:Fallback>
      </mc:AlternateContent>
      <p:sp>
        <p:nvSpPr>
          <p:cNvPr id="17" name="Right Brace 16">
            <a:extLst>
              <a:ext uri="{FF2B5EF4-FFF2-40B4-BE49-F238E27FC236}">
                <a16:creationId xmlns:a16="http://schemas.microsoft.com/office/drawing/2014/main" id="{06FAF7F8-BF92-CA53-7C57-0C7BB7394580}"/>
              </a:ext>
            </a:extLst>
          </p:cNvPr>
          <p:cNvSpPr/>
          <p:nvPr/>
        </p:nvSpPr>
        <p:spPr>
          <a:xfrm rot="5400000">
            <a:off x="3321924" y="4329535"/>
            <a:ext cx="391063" cy="2715757"/>
          </a:xfrm>
          <a:prstGeom prst="rightBrace">
            <a:avLst>
              <a:gd name="adj1" fmla="val 7896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28D1D149-C29C-DD30-F1A9-1DAAF0D5DE8B}"/>
                  </a:ext>
                </a:extLst>
              </p:cNvPr>
              <p:cNvSpPr txBox="1">
                <a:spLocks/>
              </p:cNvSpPr>
              <p:nvPr/>
            </p:nvSpPr>
            <p:spPr>
              <a:xfrm>
                <a:off x="7168720" y="605366"/>
                <a:ext cx="4843507" cy="3748193"/>
              </a:xfrm>
              <a:prstGeom prst="rect">
                <a:avLst/>
              </a:prstGeom>
            </p:spPr>
            <p:txBody>
              <a:bodyPr vert="horz" lIns="0" tIns="45720" rIns="0" bIns="45720" rtlCol="0">
                <a:normAutofit/>
              </a:bodyPr>
              <a:lstStyle>
                <a:lvl1pPr marL="91440" indent="-91440">
                  <a:lnSpc>
                    <a:spcPct val="110000"/>
                  </a:lnSpc>
                  <a:spcBef>
                    <a:spcPts val="1200"/>
                  </a:spcBef>
                  <a:spcAft>
                    <a:spcPts val="200"/>
                  </a:spcAft>
                  <a:buClr>
                    <a:schemeClr val="accent1"/>
                  </a:buClr>
                  <a:buSzPct val="100000"/>
                  <a:buFont typeface="Calibri" panose="020F0502020204030204" pitchFamily="34" charset="0"/>
                  <a:buChar char=" "/>
                  <a:defRPr sz="1900">
                    <a:solidFill>
                      <a:schemeClr val="tx1">
                        <a:lumMod val="75000"/>
                        <a:lumOff val="25000"/>
                      </a:schemeClr>
                    </a:solidFill>
                  </a:defRPr>
                </a:lvl1pPr>
                <a:lvl2pPr marL="384048" indent="-182880">
                  <a:lnSpc>
                    <a:spcPct val="100000"/>
                  </a:lnSpc>
                  <a:spcBef>
                    <a:spcPts val="200"/>
                  </a:spcBef>
                  <a:spcAft>
                    <a:spcPts val="400"/>
                  </a:spcAft>
                  <a:buClrTx/>
                  <a:buFont typeface="Calibri" pitchFamily="34" charset="0"/>
                  <a:buChar char="◦"/>
                  <a:defRPr sz="1700">
                    <a:solidFill>
                      <a:schemeClr val="tx1">
                        <a:lumMod val="75000"/>
                        <a:lumOff val="25000"/>
                      </a:schemeClr>
                    </a:solidFill>
                  </a:defRPr>
                </a:lvl2pPr>
                <a:lvl3pPr marL="566928" indent="-182880">
                  <a:lnSpc>
                    <a:spcPct val="100000"/>
                  </a:lnSpc>
                  <a:spcBef>
                    <a:spcPts val="200"/>
                  </a:spcBef>
                  <a:spcAft>
                    <a:spcPts val="400"/>
                  </a:spcAft>
                  <a:buClrTx/>
                  <a:buFont typeface="Calibri" pitchFamily="34" charset="0"/>
                  <a:buChar char="◦"/>
                  <a:defRPr sz="1300">
                    <a:solidFill>
                      <a:schemeClr val="tx1">
                        <a:lumMod val="75000"/>
                        <a:lumOff val="25000"/>
                      </a:schemeClr>
                    </a:solidFill>
                  </a:defRPr>
                </a:lvl3pPr>
                <a:lvl4pPr marL="749808" indent="-182880">
                  <a:lnSpc>
                    <a:spcPct val="100000"/>
                  </a:lnSpc>
                  <a:spcBef>
                    <a:spcPts val="200"/>
                  </a:spcBef>
                  <a:spcAft>
                    <a:spcPts val="400"/>
                  </a:spcAft>
                  <a:buClrTx/>
                  <a:buFont typeface="Calibri" pitchFamily="34" charset="0"/>
                  <a:buChar char="◦"/>
                  <a:defRPr sz="1300">
                    <a:solidFill>
                      <a:schemeClr val="tx1">
                        <a:lumMod val="75000"/>
                        <a:lumOff val="25000"/>
                      </a:schemeClr>
                    </a:solidFill>
                  </a:defRPr>
                </a:lvl4pPr>
                <a:lvl5pPr marL="932688" indent="-182880">
                  <a:lnSpc>
                    <a:spcPct val="100000"/>
                  </a:lnSpc>
                  <a:spcBef>
                    <a:spcPts val="200"/>
                  </a:spcBef>
                  <a:spcAft>
                    <a:spcPts val="400"/>
                  </a:spcAft>
                  <a:buClrTx/>
                  <a:buFont typeface="Calibri" pitchFamily="34" charset="0"/>
                  <a:buChar char="◦"/>
                  <a:defRPr sz="1300">
                    <a:solidFill>
                      <a:schemeClr val="tx1">
                        <a:lumMod val="75000"/>
                        <a:lumOff val="25000"/>
                      </a:schemeClr>
                    </a:solidFill>
                  </a:defRPr>
                </a:lvl5pPr>
                <a:lvl6pPr marL="1100000" indent="-2286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r>
                  <a:rPr lang="en-US" sz="1400" dirty="0"/>
                  <a:t>The input layer contains the features for our classification.</a:t>
                </a:r>
              </a:p>
              <a:p>
                <a:r>
                  <a:rPr lang="en-US" sz="1400" dirty="0"/>
                  <a:t>The layers are trained automatically, without explicit programming of the intermediate (hidden) layers.</a:t>
                </a:r>
              </a:p>
              <a:p>
                <a:r>
                  <a:rPr lang="en-US" sz="1400" dirty="0"/>
                  <a:t>The training finds the most optimal function </a:t>
                </a:r>
                <a14:m>
                  <m:oMath xmlns:m="http://schemas.openxmlformats.org/officeDocument/2006/math">
                    <m:r>
                      <a:rPr lang="en-US" sz="1400" b="0" i="1" smtClean="0">
                        <a:latin typeface="Cambria Math" panose="02040503050406030204" pitchFamily="18" charset="0"/>
                      </a:rPr>
                      <m:t>𝑓</m:t>
                    </m:r>
                  </m:oMath>
                </a14:m>
                <a:r>
                  <a:rPr lang="en-US" sz="1400" dirty="0"/>
                  <a:t> between the inputs and outputs.</a:t>
                </a:r>
              </a:p>
              <a:p>
                <a:r>
                  <a:rPr lang="en-US" sz="1400" dirty="0"/>
                  <a:t>The number of layers can vary from 1 to N.</a:t>
                </a:r>
              </a:p>
              <a:p>
                <a:endParaRPr lang="en-US" sz="1400" dirty="0"/>
              </a:p>
            </p:txBody>
          </p:sp>
        </mc:Choice>
        <mc:Fallback xmlns="">
          <p:sp>
            <p:nvSpPr>
              <p:cNvPr id="22" name="Content Placeholder 2">
                <a:extLst>
                  <a:ext uri="{FF2B5EF4-FFF2-40B4-BE49-F238E27FC236}">
                    <a16:creationId xmlns:a16="http://schemas.microsoft.com/office/drawing/2014/main" id="{28D1D149-C29C-DD30-F1A9-1DAAF0D5DE8B}"/>
                  </a:ext>
                </a:extLst>
              </p:cNvPr>
              <p:cNvSpPr txBox="1">
                <a:spLocks noRot="1" noChangeAspect="1" noMove="1" noResize="1" noEditPoints="1" noAdjustHandles="1" noChangeArrowheads="1" noChangeShapeType="1" noTextEdit="1"/>
              </p:cNvSpPr>
              <p:nvPr/>
            </p:nvSpPr>
            <p:spPr>
              <a:xfrm>
                <a:off x="7168720" y="605366"/>
                <a:ext cx="4843507" cy="3748193"/>
              </a:xfrm>
              <a:prstGeom prst="rect">
                <a:avLst/>
              </a:prstGeom>
              <a:blipFill>
                <a:blip r:embed="rId9"/>
                <a:stretch>
                  <a:fillRect l="-377" t="-163"/>
                </a:stretch>
              </a:blipFill>
            </p:spPr>
            <p:txBody>
              <a:bodyPr/>
              <a:lstStyle/>
              <a:p>
                <a:r>
                  <a:rPr lang="en-US">
                    <a:noFill/>
                  </a:rPr>
                  <a:t> </a:t>
                </a:r>
              </a:p>
            </p:txBody>
          </p:sp>
        </mc:Fallback>
      </mc:AlternateContent>
    </p:spTree>
    <p:extLst>
      <p:ext uri="{BB962C8B-B14F-4D97-AF65-F5344CB8AC3E}">
        <p14:creationId xmlns:p14="http://schemas.microsoft.com/office/powerpoint/2010/main" val="23473444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D9746-66BC-40CA-A11E-E741D46CFC96}"/>
              </a:ext>
            </a:extLst>
          </p:cNvPr>
          <p:cNvSpPr>
            <a:spLocks noGrp="1"/>
          </p:cNvSpPr>
          <p:nvPr>
            <p:ph type="title"/>
          </p:nvPr>
        </p:nvSpPr>
        <p:spPr/>
        <p:txBody>
          <a:bodyPr/>
          <a:lstStyle/>
          <a:p>
            <a:r>
              <a:rPr lang="en-US" dirty="0"/>
              <a:t>Deep Neural Network (DNN)</a:t>
            </a:r>
          </a:p>
        </p:txBody>
      </p:sp>
      <p:sp>
        <p:nvSpPr>
          <p:cNvPr id="3" name="Content Placeholder 2">
            <a:extLst>
              <a:ext uri="{FF2B5EF4-FFF2-40B4-BE49-F238E27FC236}">
                <a16:creationId xmlns:a16="http://schemas.microsoft.com/office/drawing/2014/main" id="{8CCE8ACD-0EA6-4C57-AB19-4D9EF48AC25B}"/>
              </a:ext>
            </a:extLst>
          </p:cNvPr>
          <p:cNvSpPr>
            <a:spLocks noGrp="1"/>
          </p:cNvSpPr>
          <p:nvPr>
            <p:ph sz="half" idx="1"/>
          </p:nvPr>
        </p:nvSpPr>
        <p:spPr/>
        <p:txBody>
          <a:bodyPr>
            <a:normAutofit lnSpcReduction="10000"/>
          </a:bodyPr>
          <a:lstStyle/>
          <a:p>
            <a:r>
              <a:rPr lang="en-US" dirty="0"/>
              <a:t>“Deep” NN is an ANN where the number of hidden layers is large. </a:t>
            </a:r>
          </a:p>
          <a:p>
            <a:r>
              <a:rPr lang="en-US" dirty="0"/>
              <a:t>There is some debate as to what is considered large. </a:t>
            </a:r>
            <a:br>
              <a:rPr lang="en-US" dirty="0"/>
            </a:br>
            <a:br>
              <a:rPr lang="en-US" dirty="0"/>
            </a:br>
            <a:r>
              <a:rPr lang="en-US" dirty="0"/>
              <a:t>Many researchers believe that an ANN with 3 or more hidden layers is considered to be </a:t>
            </a:r>
            <a:r>
              <a:rPr lang="en-US" b="1" dirty="0"/>
              <a:t>deep</a:t>
            </a:r>
            <a:r>
              <a:rPr lang="en-US" dirty="0"/>
              <a:t>.</a:t>
            </a:r>
          </a:p>
          <a:p>
            <a:r>
              <a:rPr lang="en-US" dirty="0"/>
              <a:t>The network on the right is called </a:t>
            </a:r>
            <a:r>
              <a:rPr lang="en-US" b="1" dirty="0"/>
              <a:t>fully connected</a:t>
            </a:r>
            <a:r>
              <a:rPr lang="en-US" dirty="0"/>
              <a:t> as all neurons between adjacent layers are fully connected.</a:t>
            </a:r>
          </a:p>
        </p:txBody>
      </p:sp>
      <p:pic>
        <p:nvPicPr>
          <p:cNvPr id="3074" name="Picture 2" descr="Deep Neural Networks - KDnuggets">
            <a:extLst>
              <a:ext uri="{FF2B5EF4-FFF2-40B4-BE49-F238E27FC236}">
                <a16:creationId xmlns:a16="http://schemas.microsoft.com/office/drawing/2014/main" id="{F4CDEF4C-D668-4F9C-B8E2-FF933AC5D9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4986" y="2397357"/>
            <a:ext cx="4743450" cy="2847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781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7496237-EF51-4897-B36F-ED54C1903ACF}"/>
              </a:ext>
            </a:extLst>
          </p:cNvPr>
          <p:cNvSpPr>
            <a:spLocks noGrp="1"/>
          </p:cNvSpPr>
          <p:nvPr>
            <p:ph type="ctrTitle"/>
          </p:nvPr>
        </p:nvSpPr>
        <p:spPr/>
        <p:txBody>
          <a:bodyPr/>
          <a:lstStyle/>
          <a:p>
            <a:r>
              <a:rPr lang="en-US" dirty="0"/>
              <a:t>AI Approaches</a:t>
            </a:r>
          </a:p>
        </p:txBody>
      </p:sp>
      <p:sp>
        <p:nvSpPr>
          <p:cNvPr id="9" name="Text Placeholder 8">
            <a:extLst>
              <a:ext uri="{FF2B5EF4-FFF2-40B4-BE49-F238E27FC236}">
                <a16:creationId xmlns:a16="http://schemas.microsoft.com/office/drawing/2014/main" id="{A777A7F7-C34C-4DB1-9A13-90E9BF4F4152}"/>
              </a:ext>
            </a:extLst>
          </p:cNvPr>
          <p:cNvSpPr>
            <a:spLocks noGrp="1"/>
          </p:cNvSpPr>
          <p:nvPr>
            <p:ph type="body" sz="quarter" idx="10"/>
          </p:nvPr>
        </p:nvSpPr>
        <p:spPr/>
        <p:txBody>
          <a:bodyPr/>
          <a:lstStyle/>
          <a:p>
            <a:r>
              <a:rPr lang="en-US" dirty="0"/>
              <a:t>How do you get a machine to be intelligent?</a:t>
            </a:r>
          </a:p>
        </p:txBody>
      </p:sp>
    </p:spTree>
    <p:extLst>
      <p:ext uri="{BB962C8B-B14F-4D97-AF65-F5344CB8AC3E}">
        <p14:creationId xmlns:p14="http://schemas.microsoft.com/office/powerpoint/2010/main" val="16447666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EBA2D-5522-4D68-A74F-9FB63A79E550}"/>
              </a:ext>
            </a:extLst>
          </p:cNvPr>
          <p:cNvSpPr>
            <a:spLocks noGrp="1"/>
          </p:cNvSpPr>
          <p:nvPr>
            <p:ph type="title"/>
          </p:nvPr>
        </p:nvSpPr>
        <p:spPr/>
        <p:txBody>
          <a:bodyPr>
            <a:normAutofit fontScale="90000"/>
          </a:bodyPr>
          <a:lstStyle/>
          <a:p>
            <a:r>
              <a:rPr lang="en-US" dirty="0"/>
              <a:t>Convolutional Neural Network (CNN) – inspired by human visual cortex</a:t>
            </a:r>
          </a:p>
        </p:txBody>
      </p:sp>
      <p:sp>
        <p:nvSpPr>
          <p:cNvPr id="3" name="Content Placeholder 2">
            <a:extLst>
              <a:ext uri="{FF2B5EF4-FFF2-40B4-BE49-F238E27FC236}">
                <a16:creationId xmlns:a16="http://schemas.microsoft.com/office/drawing/2014/main" id="{0E324A8D-514E-43FB-B9E4-C2E80509EB86}"/>
              </a:ext>
            </a:extLst>
          </p:cNvPr>
          <p:cNvSpPr>
            <a:spLocks noGrp="1"/>
          </p:cNvSpPr>
          <p:nvPr>
            <p:ph sz="half" idx="1"/>
          </p:nvPr>
        </p:nvSpPr>
        <p:spPr/>
        <p:txBody>
          <a:bodyPr>
            <a:normAutofit fontScale="92500" lnSpcReduction="10000"/>
          </a:bodyPr>
          <a:lstStyle/>
          <a:p>
            <a:r>
              <a:rPr lang="en-US" sz="1200" dirty="0"/>
              <a:t>Human visual cortex contains cells that are responsible for only small regions of the total visual field; neighboring cells have overlapping ‘responsibilities’, or receptive fields; all put together a full map of the visual space is produced</a:t>
            </a:r>
          </a:p>
          <a:p>
            <a:r>
              <a:rPr lang="en-US" sz="1200" dirty="0"/>
              <a:t>CNNs add one or more </a:t>
            </a:r>
            <a:r>
              <a:rPr lang="en-US" sz="1200" i="1" dirty="0"/>
              <a:t>convolutional</a:t>
            </a:r>
            <a:r>
              <a:rPr lang="en-US" sz="1200" dirty="0"/>
              <a:t> layers as the input to the network.</a:t>
            </a:r>
          </a:p>
          <a:p>
            <a:r>
              <a:rPr lang="en-US" sz="1200" dirty="0"/>
              <a:t>CNNs use filters (or </a:t>
            </a:r>
            <a:r>
              <a:rPr lang="en-US" sz="1200" b="1" dirty="0"/>
              <a:t>kernels</a:t>
            </a:r>
            <a:r>
              <a:rPr lang="en-US" sz="1200" dirty="0"/>
              <a:t>) for </a:t>
            </a:r>
            <a:r>
              <a:rPr lang="en-US" sz="1200" i="1" dirty="0"/>
              <a:t>feature extraction </a:t>
            </a:r>
            <a:r>
              <a:rPr lang="en-US" sz="1200" dirty="0"/>
              <a:t>from the input, and they can learn these filters. They do </a:t>
            </a:r>
            <a:r>
              <a:rPr lang="en-US" sz="1200" u="sng" dirty="0"/>
              <a:t>not</a:t>
            </a:r>
            <a:r>
              <a:rPr lang="en-US" sz="1200" dirty="0"/>
              <a:t> have to be manually engineered (see </a:t>
            </a:r>
            <a:r>
              <a:rPr lang="en-US" sz="1200" i="1" dirty="0"/>
              <a:t>feature engineering</a:t>
            </a:r>
            <a:r>
              <a:rPr lang="en-US" sz="1200" dirty="0"/>
              <a:t>).</a:t>
            </a:r>
          </a:p>
          <a:p>
            <a:r>
              <a:rPr lang="en-US" sz="1200" dirty="0"/>
              <a:t>CNNs have various layers in the NN</a:t>
            </a:r>
          </a:p>
          <a:p>
            <a:pPr lvl="1"/>
            <a:r>
              <a:rPr lang="en-US" sz="1100" b="1" dirty="0"/>
              <a:t>Convolution</a:t>
            </a:r>
            <a:r>
              <a:rPr lang="en-US" sz="1100" dirty="0"/>
              <a:t> layer – extract features from the input</a:t>
            </a:r>
          </a:p>
          <a:p>
            <a:pPr lvl="1"/>
            <a:r>
              <a:rPr lang="en-US" sz="1100" b="1" dirty="0"/>
              <a:t>Pooling</a:t>
            </a:r>
            <a:r>
              <a:rPr lang="en-US" sz="1100" dirty="0"/>
              <a:t> layer</a:t>
            </a:r>
          </a:p>
          <a:p>
            <a:pPr lvl="1"/>
            <a:r>
              <a:rPr lang="en-US" sz="1100" b="1" dirty="0"/>
              <a:t>Fully connected </a:t>
            </a:r>
            <a:r>
              <a:rPr lang="en-US" sz="1100" dirty="0"/>
              <a:t>layer – generate output</a:t>
            </a:r>
          </a:p>
          <a:p>
            <a:pPr lvl="1"/>
            <a:r>
              <a:rPr lang="en-US" sz="1100" dirty="0"/>
              <a:t>And more…</a:t>
            </a:r>
          </a:p>
          <a:p>
            <a:pPr marL="201168" lvl="1" indent="0">
              <a:buNone/>
            </a:pPr>
            <a:endParaRPr lang="en-US" sz="1100" dirty="0"/>
          </a:p>
          <a:p>
            <a:pPr marL="112713" lvl="1" indent="0">
              <a:buNone/>
            </a:pPr>
            <a:r>
              <a:rPr lang="en-US" sz="1100" dirty="0"/>
              <a:t>CNNs are especially strong in image and video applications (computer vision) and they are very fast and efficient due to the extraction and pooling techniques. </a:t>
            </a:r>
          </a:p>
        </p:txBody>
      </p:sp>
      <p:pic>
        <p:nvPicPr>
          <p:cNvPr id="2052" name="Picture 4">
            <a:extLst>
              <a:ext uri="{FF2B5EF4-FFF2-40B4-BE49-F238E27FC236}">
                <a16:creationId xmlns:a16="http://schemas.microsoft.com/office/drawing/2014/main" id="{C91A9F2A-D638-4025-869E-CFFDF2CB19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1087" y="3337257"/>
            <a:ext cx="5752845" cy="23257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43BBA20-FFF7-5543-5510-907228AA542C}"/>
              </a:ext>
            </a:extLst>
          </p:cNvPr>
          <p:cNvSpPr txBox="1"/>
          <p:nvPr/>
        </p:nvSpPr>
        <p:spPr>
          <a:xfrm>
            <a:off x="6734240" y="2036044"/>
            <a:ext cx="1624262" cy="923330"/>
          </a:xfrm>
          <a:prstGeom prst="rect">
            <a:avLst/>
          </a:prstGeom>
          <a:noFill/>
        </p:spPr>
        <p:txBody>
          <a:bodyPr wrap="square" rtlCol="0">
            <a:spAutoFit/>
          </a:bodyPr>
          <a:lstStyle/>
          <a:p>
            <a:pPr algn="just"/>
            <a:r>
              <a:rPr lang="en-US" sz="900" b="1" dirty="0"/>
              <a:t>Convolutions</a:t>
            </a:r>
          </a:p>
          <a:p>
            <a:pPr algn="just"/>
            <a:r>
              <a:rPr lang="en-US" sz="900" dirty="0"/>
              <a:t>Kernel ‘scans’ entire image incl. color layers etc. and extracts high-level features such as color gradients, edges, etc.</a:t>
            </a:r>
          </a:p>
        </p:txBody>
      </p:sp>
      <p:sp>
        <p:nvSpPr>
          <p:cNvPr id="8" name="TextBox 7">
            <a:extLst>
              <a:ext uri="{FF2B5EF4-FFF2-40B4-BE49-F238E27FC236}">
                <a16:creationId xmlns:a16="http://schemas.microsoft.com/office/drawing/2014/main" id="{474043E8-56D7-0B7A-B109-4287E74711EE}"/>
              </a:ext>
            </a:extLst>
          </p:cNvPr>
          <p:cNvSpPr txBox="1"/>
          <p:nvPr/>
        </p:nvSpPr>
        <p:spPr>
          <a:xfrm>
            <a:off x="8597242" y="2006394"/>
            <a:ext cx="1624261" cy="1061829"/>
          </a:xfrm>
          <a:prstGeom prst="rect">
            <a:avLst/>
          </a:prstGeom>
          <a:noFill/>
        </p:spPr>
        <p:txBody>
          <a:bodyPr wrap="square" rtlCol="0">
            <a:spAutoFit/>
          </a:bodyPr>
          <a:lstStyle/>
          <a:p>
            <a:pPr algn="just"/>
            <a:r>
              <a:rPr lang="en-US" sz="900" b="1" dirty="0"/>
              <a:t>Pooling</a:t>
            </a:r>
          </a:p>
          <a:p>
            <a:pPr algn="just"/>
            <a:r>
              <a:rPr lang="en-US" sz="900" dirty="0"/>
              <a:t>Dimensionality reduction: Dominant (e.g. rotationally invariant) features are extracted and values are aggregated over spatial areas (average or max)</a:t>
            </a:r>
          </a:p>
        </p:txBody>
      </p:sp>
      <p:sp>
        <p:nvSpPr>
          <p:cNvPr id="12" name="TextBox 11">
            <a:extLst>
              <a:ext uri="{FF2B5EF4-FFF2-40B4-BE49-F238E27FC236}">
                <a16:creationId xmlns:a16="http://schemas.microsoft.com/office/drawing/2014/main" id="{0A9D6896-B631-4D5E-E568-33A1371A5B56}"/>
              </a:ext>
            </a:extLst>
          </p:cNvPr>
          <p:cNvSpPr txBox="1"/>
          <p:nvPr/>
        </p:nvSpPr>
        <p:spPr>
          <a:xfrm>
            <a:off x="10437319" y="2006394"/>
            <a:ext cx="1436722" cy="784830"/>
          </a:xfrm>
          <a:prstGeom prst="rect">
            <a:avLst/>
          </a:prstGeom>
          <a:noFill/>
        </p:spPr>
        <p:txBody>
          <a:bodyPr wrap="square" rtlCol="0">
            <a:spAutoFit/>
          </a:bodyPr>
          <a:lstStyle/>
          <a:p>
            <a:pPr algn="just"/>
            <a:r>
              <a:rPr lang="en-US" sz="900" b="1" dirty="0"/>
              <a:t>Fully Connected</a:t>
            </a:r>
          </a:p>
          <a:p>
            <a:pPr algn="just"/>
            <a:r>
              <a:rPr lang="en-US" sz="900" dirty="0"/>
              <a:t>Final image is flattened (column vector) and fed as input into a feedforward NN</a:t>
            </a:r>
          </a:p>
        </p:txBody>
      </p:sp>
    </p:spTree>
    <p:extLst>
      <p:ext uri="{BB962C8B-B14F-4D97-AF65-F5344CB8AC3E}">
        <p14:creationId xmlns:p14="http://schemas.microsoft.com/office/powerpoint/2010/main" val="21728996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7FA42-D4B0-61F4-A646-4561755FE968}"/>
              </a:ext>
            </a:extLst>
          </p:cNvPr>
          <p:cNvSpPr>
            <a:spLocks noGrp="1"/>
          </p:cNvSpPr>
          <p:nvPr>
            <p:ph type="title"/>
          </p:nvPr>
        </p:nvSpPr>
        <p:spPr/>
        <p:txBody>
          <a:bodyPr/>
          <a:lstStyle/>
          <a:p>
            <a:r>
              <a:rPr lang="en-US" dirty="0"/>
              <a:t>CNN	</a:t>
            </a:r>
          </a:p>
        </p:txBody>
      </p:sp>
      <p:sp>
        <p:nvSpPr>
          <p:cNvPr id="3" name="Content Placeholder 2">
            <a:extLst>
              <a:ext uri="{FF2B5EF4-FFF2-40B4-BE49-F238E27FC236}">
                <a16:creationId xmlns:a16="http://schemas.microsoft.com/office/drawing/2014/main" id="{6A91E1C9-3AE0-6F8C-DE7B-D05B516E38B7}"/>
              </a:ext>
            </a:extLst>
          </p:cNvPr>
          <p:cNvSpPr>
            <a:spLocks noGrp="1"/>
          </p:cNvSpPr>
          <p:nvPr>
            <p:ph sz="half" idx="1"/>
          </p:nvPr>
        </p:nvSpPr>
        <p:spPr/>
        <p:txBody>
          <a:bodyPr/>
          <a:lstStyle/>
          <a:p>
            <a:r>
              <a:rPr lang="en-US" b="1" dirty="0"/>
              <a:t>Problem</a:t>
            </a:r>
            <a:r>
              <a:rPr lang="en-US" dirty="0"/>
              <a:t>: Image recognition and computer vision, can we classify images into classes?</a:t>
            </a:r>
          </a:p>
          <a:p>
            <a:r>
              <a:rPr lang="en-US" b="1" dirty="0"/>
              <a:t>Application</a:t>
            </a:r>
            <a:r>
              <a:rPr lang="en-US" dirty="0"/>
              <a:t>: Given many images of cats, train a CNN to tell if an image is cat or not cat.</a:t>
            </a:r>
          </a:p>
          <a:p>
            <a:endParaRPr lang="en-US" dirty="0"/>
          </a:p>
        </p:txBody>
      </p:sp>
      <p:pic>
        <p:nvPicPr>
          <p:cNvPr id="5" name="Picture 4">
            <a:extLst>
              <a:ext uri="{FF2B5EF4-FFF2-40B4-BE49-F238E27FC236}">
                <a16:creationId xmlns:a16="http://schemas.microsoft.com/office/drawing/2014/main" id="{B1032CAF-3F43-857B-0FEA-B13AEAF9C855}"/>
              </a:ext>
            </a:extLst>
          </p:cNvPr>
          <p:cNvPicPr>
            <a:picLocks noChangeAspect="1"/>
          </p:cNvPicPr>
          <p:nvPr/>
        </p:nvPicPr>
        <p:blipFill>
          <a:blip r:embed="rId2"/>
          <a:stretch>
            <a:fillRect/>
          </a:stretch>
        </p:blipFill>
        <p:spPr>
          <a:xfrm>
            <a:off x="6766268" y="1329761"/>
            <a:ext cx="4639736" cy="4612035"/>
          </a:xfrm>
          <a:prstGeom prst="rect">
            <a:avLst/>
          </a:prstGeom>
        </p:spPr>
      </p:pic>
      <p:pic>
        <p:nvPicPr>
          <p:cNvPr id="2050" name="Picture 2" descr="Chihuahua or muffin? My search for the best computer vision API">
            <a:extLst>
              <a:ext uri="{FF2B5EF4-FFF2-40B4-BE49-F238E27FC236}">
                <a16:creationId xmlns:a16="http://schemas.microsoft.com/office/drawing/2014/main" id="{580CCA1F-83A5-816C-CE4D-7A9090D448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945" y="724180"/>
            <a:ext cx="11487069" cy="50255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1D9C900-DDB9-029E-76F0-0AF819BFEDA3}"/>
              </a:ext>
            </a:extLst>
          </p:cNvPr>
          <p:cNvSpPr txBox="1"/>
          <p:nvPr/>
        </p:nvSpPr>
        <p:spPr>
          <a:xfrm>
            <a:off x="2359069" y="5941796"/>
            <a:ext cx="1811714" cy="261610"/>
          </a:xfrm>
          <a:prstGeom prst="rect">
            <a:avLst/>
          </a:prstGeom>
          <a:noFill/>
        </p:spPr>
        <p:txBody>
          <a:bodyPr wrap="none" rtlCol="0">
            <a:spAutoFit/>
          </a:bodyPr>
          <a:lstStyle/>
          <a:p>
            <a:r>
              <a:rPr lang="en-US" sz="1100" dirty="0"/>
              <a:t>Blueberry Muffin problem ;)</a:t>
            </a:r>
          </a:p>
        </p:txBody>
      </p:sp>
    </p:spTree>
    <p:extLst>
      <p:ext uri="{BB962C8B-B14F-4D97-AF65-F5344CB8AC3E}">
        <p14:creationId xmlns:p14="http://schemas.microsoft.com/office/powerpoint/2010/main" val="29643974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FB335-2447-4129-98A7-63CE025AAF22}"/>
              </a:ext>
            </a:extLst>
          </p:cNvPr>
          <p:cNvSpPr>
            <a:spLocks noGrp="1"/>
          </p:cNvSpPr>
          <p:nvPr>
            <p:ph type="title"/>
          </p:nvPr>
        </p:nvSpPr>
        <p:spPr/>
        <p:txBody>
          <a:bodyPr/>
          <a:lstStyle/>
          <a:p>
            <a:r>
              <a:rPr lang="en-US" dirty="0"/>
              <a:t>Recurrent Neural Network (RNN)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B08D36-7B27-4B09-90B2-F147D831D8C9}"/>
                  </a:ext>
                </a:extLst>
              </p:cNvPr>
              <p:cNvSpPr>
                <a:spLocks noGrp="1"/>
              </p:cNvSpPr>
              <p:nvPr>
                <p:ph sz="half" idx="1"/>
              </p:nvPr>
            </p:nvSpPr>
            <p:spPr/>
            <p:txBody>
              <a:bodyPr>
                <a:normAutofit fontScale="62500" lnSpcReduction="20000"/>
              </a:bodyPr>
              <a:lstStyle/>
              <a:p>
                <a:r>
                  <a:rPr lang="en-US" dirty="0"/>
                  <a:t>Problem statement: create a sequence of outputs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𝑚</m:t>
                        </m:r>
                      </m:sub>
                    </m:sSub>
                    <m:r>
                      <a:rPr lang="en-US" b="0" i="1" smtClean="0">
                        <a:latin typeface="Cambria Math" panose="02040503050406030204" pitchFamily="18" charset="0"/>
                      </a:rPr>
                      <m:t>)</m:t>
                    </m:r>
                  </m:oMath>
                </a14:m>
                <a:r>
                  <a:rPr lang="en-US" dirty="0"/>
                  <a:t> from inputs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𝑚</m:t>
                        </m:r>
                      </m:sub>
                    </m:sSub>
                    <m:r>
                      <a:rPr lang="en-US" i="1">
                        <a:latin typeface="Cambria Math" panose="02040503050406030204" pitchFamily="18" charset="0"/>
                      </a:rPr>
                      <m:t>)</m:t>
                    </m:r>
                  </m:oMath>
                </a14:m>
                <a:r>
                  <a:rPr lang="en-US" dirty="0"/>
                  <a:t>, for example a sentence and the </a:t>
                </a:r>
                <a:r>
                  <a:rPr lang="en-US" i="1" dirty="0"/>
                  <a:t>x, y </a:t>
                </a:r>
                <a:r>
                  <a:rPr lang="en-US" dirty="0"/>
                  <a:t>are letters. Classic NN would have trouble performing that task, because they are very rigid (e.g. fixed number of input/output), and worse in languages for example the order of words vastly differs, i.e. the output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oMath>
                </a14:m>
                <a:r>
                  <a:rPr lang="en-US" dirty="0"/>
                  <a:t> might in fact not be related to the input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1</m:t>
                        </m:r>
                      </m:sub>
                    </m:sSub>
                  </m:oMath>
                </a14:m>
                <a:r>
                  <a:rPr lang="en-US" dirty="0"/>
                  <a:t> at all, but the network will try to learn the relationships in such a static way. </a:t>
                </a:r>
              </a:p>
              <a:p>
                <a:r>
                  <a:rPr lang="en-US" dirty="0"/>
                  <a:t>To address that, RNNs introduce the concept of ‘</a:t>
                </a:r>
                <a:r>
                  <a:rPr lang="en-US" b="1" dirty="0"/>
                  <a:t>memory</a:t>
                </a:r>
                <a:r>
                  <a:rPr lang="en-US" dirty="0"/>
                  <a:t>’:</a:t>
                </a:r>
              </a:p>
              <a:p>
                <a:pPr lvl="1"/>
                <a:r>
                  <a:rPr lang="en-US" dirty="0"/>
                  <a:t>instead of using a feedforward static input-output for the nodes in the feedforward NN </a:t>
                </a:r>
              </a:p>
              <a:p>
                <a:pPr lvl="1"/>
                <a:r>
                  <a:rPr lang="en-US" dirty="0"/>
                  <a:t>we compute the output of the nodes in a stepwise fashion and introduce a state </a:t>
                </a:r>
                <a:r>
                  <a:rPr lang="en-US" i="1" dirty="0"/>
                  <a:t>t</a:t>
                </a:r>
                <a:r>
                  <a:rPr lang="en-US" dirty="0"/>
                  <a:t> of each node in the hidden layers that take into account the previous state of the node at </a:t>
                </a:r>
                <a:r>
                  <a:rPr lang="en-US" i="1" dirty="0"/>
                  <a:t>t - 1</a:t>
                </a:r>
                <a:endParaRPr lang="en-US" dirty="0"/>
              </a:p>
              <a:p>
                <a:r>
                  <a:rPr lang="en-US" dirty="0"/>
                  <a:t>This technique is especially effective with lists and sequences since this memory helps in predicting the next item in a sequence such as in speech, text etc. </a:t>
                </a:r>
              </a:p>
              <a:p>
                <a:r>
                  <a:rPr lang="en-US" dirty="0"/>
                  <a:t>RNN is an algorithm that is used in </a:t>
                </a:r>
                <a:r>
                  <a:rPr lang="en-US" b="1" dirty="0"/>
                  <a:t>sequential</a:t>
                </a:r>
                <a:r>
                  <a:rPr lang="en-US" dirty="0"/>
                  <a:t> data such as language.</a:t>
                </a:r>
              </a:p>
              <a:p>
                <a:endParaRPr lang="en-US" dirty="0"/>
              </a:p>
            </p:txBody>
          </p:sp>
        </mc:Choice>
        <mc:Fallback xmlns="">
          <p:sp>
            <p:nvSpPr>
              <p:cNvPr id="3" name="Content Placeholder 2">
                <a:extLst>
                  <a:ext uri="{FF2B5EF4-FFF2-40B4-BE49-F238E27FC236}">
                    <a16:creationId xmlns:a16="http://schemas.microsoft.com/office/drawing/2014/main" id="{C1B08D36-7B27-4B09-90B2-F147D831D8C9}"/>
                  </a:ext>
                </a:extLst>
              </p:cNvPr>
              <p:cNvSpPr>
                <a:spLocks noGrp="1" noRot="1" noChangeAspect="1" noMove="1" noResize="1" noEditPoints="1" noAdjustHandles="1" noChangeArrowheads="1" noChangeShapeType="1" noTextEdit="1"/>
              </p:cNvSpPr>
              <p:nvPr>
                <p:ph sz="half" idx="1"/>
              </p:nvPr>
            </p:nvSpPr>
            <p:spPr>
              <a:blipFill>
                <a:blip r:embed="rId2"/>
                <a:stretch>
                  <a:fillRect t="-813" r="-23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566A3C98-786C-3C13-24A6-F8F560A8E662}"/>
                  </a:ext>
                </a:extLst>
              </p:cNvPr>
              <p:cNvSpPr/>
              <p:nvPr/>
            </p:nvSpPr>
            <p:spPr>
              <a:xfrm>
                <a:off x="8960055" y="2143380"/>
                <a:ext cx="342398" cy="35702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𝐴</m:t>
                          </m:r>
                        </m:e>
                        <m:sub>
                          <m:r>
                            <a:rPr lang="en-US" sz="1200" b="0" i="1" smtClean="0">
                              <a:latin typeface="Cambria Math" panose="02040503050406030204" pitchFamily="18" charset="0"/>
                            </a:rPr>
                            <m:t>1</m:t>
                          </m:r>
                        </m:sub>
                      </m:sSub>
                    </m:oMath>
                  </m:oMathPara>
                </a14:m>
                <a:endParaRPr lang="en-US" sz="1200" dirty="0"/>
              </a:p>
            </p:txBody>
          </p:sp>
        </mc:Choice>
        <mc:Fallback xmlns="">
          <p:sp>
            <p:nvSpPr>
              <p:cNvPr id="6" name="Oval 5">
                <a:extLst>
                  <a:ext uri="{FF2B5EF4-FFF2-40B4-BE49-F238E27FC236}">
                    <a16:creationId xmlns:a16="http://schemas.microsoft.com/office/drawing/2014/main" id="{566A3C98-786C-3C13-24A6-F8F560A8E662}"/>
                  </a:ext>
                </a:extLst>
              </p:cNvPr>
              <p:cNvSpPr>
                <a:spLocks noRot="1" noChangeAspect="1" noMove="1" noResize="1" noEditPoints="1" noAdjustHandles="1" noChangeArrowheads="1" noChangeShapeType="1" noTextEdit="1"/>
              </p:cNvSpPr>
              <p:nvPr/>
            </p:nvSpPr>
            <p:spPr>
              <a:xfrm>
                <a:off x="8960055" y="2143380"/>
                <a:ext cx="342398" cy="357023"/>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CA88C318-C5C5-CD25-395D-68EA19E465AC}"/>
                  </a:ext>
                </a:extLst>
              </p:cNvPr>
              <p:cNvSpPr/>
              <p:nvPr/>
            </p:nvSpPr>
            <p:spPr>
              <a:xfrm flipH="1">
                <a:off x="7857208" y="2033229"/>
                <a:ext cx="213495" cy="2134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900" i="1" smtClean="0">
                              <a:latin typeface="Cambria Math" panose="02040503050406030204" pitchFamily="18" charset="0"/>
                            </a:rPr>
                          </m:ctrlPr>
                        </m:sSubPr>
                        <m:e>
                          <m:r>
                            <a:rPr lang="en-US" sz="900" b="0" i="1" smtClean="0">
                              <a:latin typeface="Cambria Math" panose="02040503050406030204" pitchFamily="18" charset="0"/>
                            </a:rPr>
                            <m:t>𝑥</m:t>
                          </m:r>
                        </m:e>
                        <m:sub>
                          <m:r>
                            <a:rPr lang="en-US" sz="900" b="0" i="1" smtClean="0">
                              <a:latin typeface="Cambria Math" panose="02040503050406030204" pitchFamily="18" charset="0"/>
                            </a:rPr>
                            <m:t>1</m:t>
                          </m:r>
                        </m:sub>
                      </m:sSub>
                    </m:oMath>
                  </m:oMathPara>
                </a14:m>
                <a:endParaRPr lang="en-US" dirty="0"/>
              </a:p>
            </p:txBody>
          </p:sp>
        </mc:Choice>
        <mc:Fallback xmlns="">
          <p:sp>
            <p:nvSpPr>
              <p:cNvPr id="7" name="Oval 6">
                <a:extLst>
                  <a:ext uri="{FF2B5EF4-FFF2-40B4-BE49-F238E27FC236}">
                    <a16:creationId xmlns:a16="http://schemas.microsoft.com/office/drawing/2014/main" id="{CA88C318-C5C5-CD25-395D-68EA19E465AC}"/>
                  </a:ext>
                </a:extLst>
              </p:cNvPr>
              <p:cNvSpPr>
                <a:spLocks noRot="1" noChangeAspect="1" noMove="1" noResize="1" noEditPoints="1" noAdjustHandles="1" noChangeArrowheads="1" noChangeShapeType="1" noTextEdit="1"/>
              </p:cNvSpPr>
              <p:nvPr/>
            </p:nvSpPr>
            <p:spPr>
              <a:xfrm flipH="1">
                <a:off x="7857208" y="2033229"/>
                <a:ext cx="213495" cy="213495"/>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E3E9E7BF-1930-BB58-00D0-A3474686BBD3}"/>
                  </a:ext>
                </a:extLst>
              </p:cNvPr>
              <p:cNvSpPr/>
              <p:nvPr/>
            </p:nvSpPr>
            <p:spPr>
              <a:xfrm flipH="1">
                <a:off x="7857208" y="2476351"/>
                <a:ext cx="213495" cy="2134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900" i="1" smtClean="0">
                              <a:latin typeface="Cambria Math" panose="02040503050406030204" pitchFamily="18" charset="0"/>
                            </a:rPr>
                          </m:ctrlPr>
                        </m:sSubPr>
                        <m:e>
                          <m:r>
                            <a:rPr lang="en-US" sz="900" b="0" i="1" smtClean="0">
                              <a:latin typeface="Cambria Math" panose="02040503050406030204" pitchFamily="18" charset="0"/>
                            </a:rPr>
                            <m:t>𝑥</m:t>
                          </m:r>
                        </m:e>
                        <m:sub>
                          <m:r>
                            <a:rPr lang="en-US" sz="900" b="0" i="1" smtClean="0">
                              <a:latin typeface="Cambria Math" panose="02040503050406030204" pitchFamily="18" charset="0"/>
                            </a:rPr>
                            <m:t>2</m:t>
                          </m:r>
                        </m:sub>
                      </m:sSub>
                    </m:oMath>
                  </m:oMathPara>
                </a14:m>
                <a:endParaRPr lang="en-US" dirty="0"/>
              </a:p>
            </p:txBody>
          </p:sp>
        </mc:Choice>
        <mc:Fallback xmlns="">
          <p:sp>
            <p:nvSpPr>
              <p:cNvPr id="8" name="Oval 7">
                <a:extLst>
                  <a:ext uri="{FF2B5EF4-FFF2-40B4-BE49-F238E27FC236}">
                    <a16:creationId xmlns:a16="http://schemas.microsoft.com/office/drawing/2014/main" id="{E3E9E7BF-1930-BB58-00D0-A3474686BBD3}"/>
                  </a:ext>
                </a:extLst>
              </p:cNvPr>
              <p:cNvSpPr>
                <a:spLocks noRot="1" noChangeAspect="1" noMove="1" noResize="1" noEditPoints="1" noAdjustHandles="1" noChangeArrowheads="1" noChangeShapeType="1" noTextEdit="1"/>
              </p:cNvSpPr>
              <p:nvPr/>
            </p:nvSpPr>
            <p:spPr>
              <a:xfrm flipH="1">
                <a:off x="7857208" y="2476351"/>
                <a:ext cx="213495" cy="213495"/>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1E1B9F65-CA90-AD8B-8EF8-D7A8F4777C1A}"/>
                  </a:ext>
                </a:extLst>
              </p:cNvPr>
              <p:cNvSpPr/>
              <p:nvPr/>
            </p:nvSpPr>
            <p:spPr>
              <a:xfrm flipH="1">
                <a:off x="7857208" y="2919473"/>
                <a:ext cx="213495" cy="2134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900" i="1" smtClean="0">
                              <a:latin typeface="Cambria Math" panose="02040503050406030204" pitchFamily="18" charset="0"/>
                            </a:rPr>
                          </m:ctrlPr>
                        </m:sSubPr>
                        <m:e>
                          <m:r>
                            <a:rPr lang="en-US" sz="900" b="0" i="1" smtClean="0">
                              <a:latin typeface="Cambria Math" panose="02040503050406030204" pitchFamily="18" charset="0"/>
                            </a:rPr>
                            <m:t>𝑥</m:t>
                          </m:r>
                        </m:e>
                        <m:sub>
                          <m:r>
                            <a:rPr lang="en-US" sz="900" b="0" i="1" smtClean="0">
                              <a:latin typeface="Cambria Math" panose="02040503050406030204" pitchFamily="18" charset="0"/>
                            </a:rPr>
                            <m:t>3</m:t>
                          </m:r>
                        </m:sub>
                      </m:sSub>
                    </m:oMath>
                  </m:oMathPara>
                </a14:m>
                <a:endParaRPr lang="en-US" dirty="0"/>
              </a:p>
            </p:txBody>
          </p:sp>
        </mc:Choice>
        <mc:Fallback xmlns="">
          <p:sp>
            <p:nvSpPr>
              <p:cNvPr id="9" name="Oval 8">
                <a:extLst>
                  <a:ext uri="{FF2B5EF4-FFF2-40B4-BE49-F238E27FC236}">
                    <a16:creationId xmlns:a16="http://schemas.microsoft.com/office/drawing/2014/main" id="{1E1B9F65-CA90-AD8B-8EF8-D7A8F4777C1A}"/>
                  </a:ext>
                </a:extLst>
              </p:cNvPr>
              <p:cNvSpPr>
                <a:spLocks noRot="1" noChangeAspect="1" noMove="1" noResize="1" noEditPoints="1" noAdjustHandles="1" noChangeArrowheads="1" noChangeShapeType="1" noTextEdit="1"/>
              </p:cNvSpPr>
              <p:nvPr/>
            </p:nvSpPr>
            <p:spPr>
              <a:xfrm flipH="1">
                <a:off x="7857208" y="2919473"/>
                <a:ext cx="213495" cy="213495"/>
              </a:xfrm>
              <a:prstGeom prst="ellipse">
                <a:avLst/>
              </a:prstGeom>
              <a:blipFill>
                <a:blip r:embed="rId6"/>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6CC6DFB2-A4BA-1914-48DE-06498834E0C5}"/>
              </a:ext>
            </a:extLst>
          </p:cNvPr>
          <p:cNvCxnSpPr>
            <a:cxnSpLocks/>
            <a:stCxn id="7" idx="2"/>
            <a:endCxn id="6" idx="2"/>
          </p:cNvCxnSpPr>
          <p:nvPr/>
        </p:nvCxnSpPr>
        <p:spPr>
          <a:xfrm>
            <a:off x="8070703" y="2139977"/>
            <a:ext cx="889352" cy="181915"/>
          </a:xfrm>
          <a:prstGeom prst="straightConnector1">
            <a:avLst/>
          </a:prstGeom>
          <a:ln>
            <a:solidFill>
              <a:srgbClr val="FFC000"/>
            </a:solidFill>
            <a:headEnd type="none" w="sm" len="sm"/>
            <a:tailEnd type="stealth"/>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4B9C892-E234-C77E-3AA0-AB1694634AF9}"/>
              </a:ext>
            </a:extLst>
          </p:cNvPr>
          <p:cNvCxnSpPr>
            <a:cxnSpLocks/>
            <a:stCxn id="7" idx="2"/>
            <a:endCxn id="31" idx="2"/>
          </p:cNvCxnSpPr>
          <p:nvPr/>
        </p:nvCxnSpPr>
        <p:spPr>
          <a:xfrm>
            <a:off x="8070703" y="2139977"/>
            <a:ext cx="908137" cy="700659"/>
          </a:xfrm>
          <a:prstGeom prst="straightConnector1">
            <a:avLst/>
          </a:prstGeom>
          <a:ln>
            <a:headEnd type="none" w="sm" len="sm"/>
            <a:tailEnd type="stealth"/>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6B5526F-C7BE-567B-0165-7824AD98BA0B}"/>
              </a:ext>
            </a:extLst>
          </p:cNvPr>
          <p:cNvCxnSpPr>
            <a:cxnSpLocks/>
            <a:stCxn id="7" idx="2"/>
            <a:endCxn id="32" idx="2"/>
          </p:cNvCxnSpPr>
          <p:nvPr/>
        </p:nvCxnSpPr>
        <p:spPr>
          <a:xfrm>
            <a:off x="8070703" y="2139977"/>
            <a:ext cx="904106" cy="1219403"/>
          </a:xfrm>
          <a:prstGeom prst="straightConnector1">
            <a:avLst/>
          </a:prstGeom>
          <a:ln>
            <a:headEnd type="none" w="sm" len="sm"/>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F9E7C14-0622-D037-F283-90E04372217F}"/>
                  </a:ext>
                </a:extLst>
              </p:cNvPr>
              <p:cNvSpPr txBox="1"/>
              <p:nvPr/>
            </p:nvSpPr>
            <p:spPr>
              <a:xfrm>
                <a:off x="8478681" y="1787473"/>
                <a:ext cx="676959" cy="477054"/>
              </a:xfrm>
              <a:prstGeom prst="rect">
                <a:avLst/>
              </a:prstGeom>
              <a:noFill/>
            </p:spPr>
            <p:txBody>
              <a:bodyPr wrap="square" rtlCol="0">
                <a:spAutoFit/>
              </a:bodyPr>
              <a:lstStyle/>
              <a:p>
                <a:r>
                  <a:rPr lang="en-US" sz="500" dirty="0"/>
                  <a:t>Hidden node state is calculated using a set of parameters </a:t>
                </a:r>
                <a14:m>
                  <m:oMath xmlns:m="http://schemas.openxmlformats.org/officeDocument/2006/math">
                    <m:sSub>
                      <m:sSubPr>
                        <m:ctrlPr>
                          <a:rPr lang="en-US" sz="500" b="1" i="1" smtClean="0">
                            <a:latin typeface="Cambria Math" panose="02040503050406030204" pitchFamily="18" charset="0"/>
                            <a:ea typeface="Cambria Math" panose="02040503050406030204" pitchFamily="18" charset="0"/>
                          </a:rPr>
                        </m:ctrlPr>
                      </m:sSubPr>
                      <m:e>
                        <m:r>
                          <a:rPr lang="en-US" sz="500" b="1" i="1" smtClean="0">
                            <a:latin typeface="Cambria Math" panose="02040503050406030204" pitchFamily="18" charset="0"/>
                            <a:ea typeface="Cambria Math" panose="02040503050406030204" pitchFamily="18" charset="0"/>
                          </a:rPr>
                          <m:t>𝜽</m:t>
                        </m:r>
                      </m:e>
                      <m:sub>
                        <m:r>
                          <a:rPr lang="en-US" sz="500" b="1" i="1" smtClean="0">
                            <a:latin typeface="Cambria Math" panose="02040503050406030204" pitchFamily="18" charset="0"/>
                            <a:ea typeface="Cambria Math" panose="02040503050406030204" pitchFamily="18" charset="0"/>
                          </a:rPr>
                          <m:t>𝒊</m:t>
                        </m:r>
                      </m:sub>
                    </m:sSub>
                  </m:oMath>
                </a14:m>
                <a:r>
                  <a:rPr lang="en-US" sz="500" dirty="0"/>
                  <a:t> for each node </a:t>
                </a:r>
                <a14:m>
                  <m:oMath xmlns:m="http://schemas.openxmlformats.org/officeDocument/2006/math">
                    <m:sSub>
                      <m:sSubPr>
                        <m:ctrlPr>
                          <a:rPr lang="en-US" sz="500" b="0" i="1" smtClean="0">
                            <a:latin typeface="Cambria Math" panose="02040503050406030204" pitchFamily="18" charset="0"/>
                          </a:rPr>
                        </m:ctrlPr>
                      </m:sSubPr>
                      <m:e>
                        <m:r>
                          <a:rPr lang="en-US" sz="500" b="0" i="1" smtClean="0">
                            <a:latin typeface="Cambria Math" panose="02040503050406030204" pitchFamily="18" charset="0"/>
                          </a:rPr>
                          <m:t>𝐴</m:t>
                        </m:r>
                      </m:e>
                      <m:sub>
                        <m:r>
                          <a:rPr lang="en-US" sz="500" b="0" i="1" smtClean="0">
                            <a:latin typeface="Cambria Math" panose="02040503050406030204" pitchFamily="18" charset="0"/>
                          </a:rPr>
                          <m:t>𝑖</m:t>
                        </m:r>
                      </m:sub>
                    </m:sSub>
                  </m:oMath>
                </a14:m>
                <a:endParaRPr lang="en-US" sz="500" dirty="0"/>
              </a:p>
            </p:txBody>
          </p:sp>
        </mc:Choice>
        <mc:Fallback xmlns="">
          <p:sp>
            <p:nvSpPr>
              <p:cNvPr id="16" name="TextBox 15">
                <a:extLst>
                  <a:ext uri="{FF2B5EF4-FFF2-40B4-BE49-F238E27FC236}">
                    <a16:creationId xmlns:a16="http://schemas.microsoft.com/office/drawing/2014/main" id="{FF9E7C14-0622-D037-F283-90E04372217F}"/>
                  </a:ext>
                </a:extLst>
              </p:cNvPr>
              <p:cNvSpPr txBox="1">
                <a:spLocks noRot="1" noChangeAspect="1" noMove="1" noResize="1" noEditPoints="1" noAdjustHandles="1" noChangeArrowheads="1" noChangeShapeType="1" noTextEdit="1"/>
              </p:cNvSpPr>
              <p:nvPr/>
            </p:nvSpPr>
            <p:spPr>
              <a:xfrm>
                <a:off x="8478681" y="1787473"/>
                <a:ext cx="676959" cy="477054"/>
              </a:xfrm>
              <a:prstGeom prst="rect">
                <a:avLst/>
              </a:prstGeom>
              <a:blipFill>
                <a:blip r:embed="rId7"/>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66A2F82-F6BB-0445-AB28-E3F2951800AC}"/>
              </a:ext>
            </a:extLst>
          </p:cNvPr>
          <p:cNvCxnSpPr>
            <a:cxnSpLocks/>
            <a:stCxn id="6" idx="6"/>
          </p:cNvCxnSpPr>
          <p:nvPr/>
        </p:nvCxnSpPr>
        <p:spPr>
          <a:xfrm flipV="1">
            <a:off x="9302453" y="2321891"/>
            <a:ext cx="65524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72CB882-1C56-1FC2-99E5-D06BD99BA3E4}"/>
                  </a:ext>
                </a:extLst>
              </p:cNvPr>
              <p:cNvSpPr txBox="1"/>
              <p:nvPr/>
            </p:nvSpPr>
            <p:spPr>
              <a:xfrm>
                <a:off x="9940199" y="2185811"/>
                <a:ext cx="1087071" cy="261610"/>
              </a:xfrm>
              <a:prstGeom prst="rect">
                <a:avLst/>
              </a:prstGeom>
              <a:noFill/>
            </p:spPr>
            <p:txBody>
              <a:bodyPr wrap="square">
                <a:spAutoFit/>
              </a:bodyPr>
              <a:lstStyle/>
              <a:p>
                <a:r>
                  <a:rPr lang="en-US" sz="1050" b="1" dirty="0"/>
                  <a:t>Output </a:t>
                </a:r>
                <a14:m>
                  <m:oMath xmlns:m="http://schemas.openxmlformats.org/officeDocument/2006/math">
                    <m:sSub>
                      <m:sSubPr>
                        <m:ctrlPr>
                          <a:rPr lang="en-US" sz="1050" i="1" smtClean="0">
                            <a:latin typeface="Cambria Math" panose="02040503050406030204" pitchFamily="18" charset="0"/>
                          </a:rPr>
                        </m:ctrlPr>
                      </m:sSubPr>
                      <m:e>
                        <m:r>
                          <a:rPr lang="en-US" sz="1050" b="0" i="1" smtClean="0">
                            <a:latin typeface="Cambria Math" panose="02040503050406030204" pitchFamily="18" charset="0"/>
                          </a:rPr>
                          <m:t>𝑦</m:t>
                        </m:r>
                      </m:e>
                      <m:sub>
                        <m:r>
                          <a:rPr lang="en-US" sz="1050" b="0" i="1" smtClean="0">
                            <a:latin typeface="Cambria Math" panose="02040503050406030204" pitchFamily="18" charset="0"/>
                          </a:rPr>
                          <m:t>1</m:t>
                        </m:r>
                      </m:sub>
                    </m:sSub>
                  </m:oMath>
                </a14:m>
                <a:endParaRPr lang="en-US" sz="1050" dirty="0"/>
              </a:p>
            </p:txBody>
          </p:sp>
        </mc:Choice>
        <mc:Fallback xmlns="">
          <p:sp>
            <p:nvSpPr>
              <p:cNvPr id="23" name="TextBox 22">
                <a:extLst>
                  <a:ext uri="{FF2B5EF4-FFF2-40B4-BE49-F238E27FC236}">
                    <a16:creationId xmlns:a16="http://schemas.microsoft.com/office/drawing/2014/main" id="{472CB882-1C56-1FC2-99E5-D06BD99BA3E4}"/>
                  </a:ext>
                </a:extLst>
              </p:cNvPr>
              <p:cNvSpPr txBox="1">
                <a:spLocks noRot="1" noChangeAspect="1" noMove="1" noResize="1" noEditPoints="1" noAdjustHandles="1" noChangeArrowheads="1" noChangeShapeType="1" noTextEdit="1"/>
              </p:cNvSpPr>
              <p:nvPr/>
            </p:nvSpPr>
            <p:spPr>
              <a:xfrm>
                <a:off x="9940199" y="2185811"/>
                <a:ext cx="1087071" cy="261610"/>
              </a:xfrm>
              <a:prstGeom prst="rect">
                <a:avLst/>
              </a:prstGeom>
              <a:blipFill>
                <a:blip r:embed="rId8"/>
                <a:stretch>
                  <a:fillRect b="-11905"/>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0A8DDD8A-F5AE-1C2E-E18D-62E80FAD8425}"/>
              </a:ext>
            </a:extLst>
          </p:cNvPr>
          <p:cNvSpPr txBox="1"/>
          <p:nvPr/>
        </p:nvSpPr>
        <p:spPr>
          <a:xfrm>
            <a:off x="6726903" y="2624739"/>
            <a:ext cx="1758781" cy="415498"/>
          </a:xfrm>
          <a:prstGeom prst="rect">
            <a:avLst/>
          </a:prstGeom>
          <a:noFill/>
        </p:spPr>
        <p:txBody>
          <a:bodyPr wrap="square">
            <a:spAutoFit/>
          </a:bodyPr>
          <a:lstStyle/>
          <a:p>
            <a:r>
              <a:rPr lang="en-US" sz="1050" b="1" dirty="0"/>
              <a:t>Input from </a:t>
            </a:r>
            <a:br>
              <a:rPr lang="en-US" sz="1050" b="1" dirty="0"/>
            </a:br>
            <a:r>
              <a:rPr lang="en-US" sz="1050" b="1" dirty="0"/>
              <a:t>previous layer </a:t>
            </a:r>
          </a:p>
        </p:txBody>
      </p:sp>
      <p:sp>
        <p:nvSpPr>
          <p:cNvPr id="25" name="Left Brace 24">
            <a:extLst>
              <a:ext uri="{FF2B5EF4-FFF2-40B4-BE49-F238E27FC236}">
                <a16:creationId xmlns:a16="http://schemas.microsoft.com/office/drawing/2014/main" id="{3AB64890-3A10-68D3-BCEE-CAD2C4B2C07B}"/>
              </a:ext>
            </a:extLst>
          </p:cNvPr>
          <p:cNvSpPr/>
          <p:nvPr/>
        </p:nvSpPr>
        <p:spPr>
          <a:xfrm>
            <a:off x="7667472" y="2022931"/>
            <a:ext cx="120846" cy="1553160"/>
          </a:xfrm>
          <a:prstGeom prst="leftBrace">
            <a:avLst>
              <a:gd name="adj1" fmla="val 25574"/>
              <a:gd name="adj2" fmla="val 5112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13EFDA42-B633-F76B-7693-7293AD8E5AE8}"/>
                  </a:ext>
                </a:extLst>
              </p:cNvPr>
              <p:cNvSpPr/>
              <p:nvPr/>
            </p:nvSpPr>
            <p:spPr>
              <a:xfrm>
                <a:off x="8978840" y="2662124"/>
                <a:ext cx="342398" cy="35702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𝐴</m:t>
                          </m:r>
                        </m:e>
                        <m:sub>
                          <m:r>
                            <a:rPr lang="en-US" sz="1200" b="0" i="1" smtClean="0">
                              <a:latin typeface="Cambria Math" panose="02040503050406030204" pitchFamily="18" charset="0"/>
                            </a:rPr>
                            <m:t>2</m:t>
                          </m:r>
                        </m:sub>
                      </m:sSub>
                    </m:oMath>
                  </m:oMathPara>
                </a14:m>
                <a:endParaRPr lang="en-US" sz="1200" dirty="0"/>
              </a:p>
            </p:txBody>
          </p:sp>
        </mc:Choice>
        <mc:Fallback xmlns="">
          <p:sp>
            <p:nvSpPr>
              <p:cNvPr id="31" name="Oval 30">
                <a:extLst>
                  <a:ext uri="{FF2B5EF4-FFF2-40B4-BE49-F238E27FC236}">
                    <a16:creationId xmlns:a16="http://schemas.microsoft.com/office/drawing/2014/main" id="{13EFDA42-B633-F76B-7693-7293AD8E5AE8}"/>
                  </a:ext>
                </a:extLst>
              </p:cNvPr>
              <p:cNvSpPr>
                <a:spLocks noRot="1" noChangeAspect="1" noMove="1" noResize="1" noEditPoints="1" noAdjustHandles="1" noChangeArrowheads="1" noChangeShapeType="1" noTextEdit="1"/>
              </p:cNvSpPr>
              <p:nvPr/>
            </p:nvSpPr>
            <p:spPr>
              <a:xfrm>
                <a:off x="8978840" y="2662124"/>
                <a:ext cx="342398" cy="357023"/>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F170BAA0-4694-3FEC-806F-422D77B736C2}"/>
                  </a:ext>
                </a:extLst>
              </p:cNvPr>
              <p:cNvSpPr/>
              <p:nvPr/>
            </p:nvSpPr>
            <p:spPr>
              <a:xfrm>
                <a:off x="8974809" y="3180868"/>
                <a:ext cx="342398" cy="35702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𝐴</m:t>
                          </m:r>
                        </m:e>
                        <m:sub>
                          <m:r>
                            <a:rPr lang="en-US" sz="1200" b="0" i="1" smtClean="0">
                              <a:latin typeface="Cambria Math" panose="02040503050406030204" pitchFamily="18" charset="0"/>
                            </a:rPr>
                            <m:t>3</m:t>
                          </m:r>
                        </m:sub>
                      </m:sSub>
                    </m:oMath>
                  </m:oMathPara>
                </a14:m>
                <a:endParaRPr lang="en-US" sz="1200" dirty="0"/>
              </a:p>
            </p:txBody>
          </p:sp>
        </mc:Choice>
        <mc:Fallback xmlns="">
          <p:sp>
            <p:nvSpPr>
              <p:cNvPr id="32" name="Oval 31">
                <a:extLst>
                  <a:ext uri="{FF2B5EF4-FFF2-40B4-BE49-F238E27FC236}">
                    <a16:creationId xmlns:a16="http://schemas.microsoft.com/office/drawing/2014/main" id="{F170BAA0-4694-3FEC-806F-422D77B736C2}"/>
                  </a:ext>
                </a:extLst>
              </p:cNvPr>
              <p:cNvSpPr>
                <a:spLocks noRot="1" noChangeAspect="1" noMove="1" noResize="1" noEditPoints="1" noAdjustHandles="1" noChangeArrowheads="1" noChangeShapeType="1" noTextEdit="1"/>
              </p:cNvSpPr>
              <p:nvPr/>
            </p:nvSpPr>
            <p:spPr>
              <a:xfrm>
                <a:off x="8974809" y="3180868"/>
                <a:ext cx="342398" cy="357023"/>
              </a:xfrm>
              <a:prstGeom prst="ellipse">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Oval 36">
                <a:extLst>
                  <a:ext uri="{FF2B5EF4-FFF2-40B4-BE49-F238E27FC236}">
                    <a16:creationId xmlns:a16="http://schemas.microsoft.com/office/drawing/2014/main" id="{808241FE-8886-B250-0B23-82508CD5E92E}"/>
                  </a:ext>
                </a:extLst>
              </p:cNvPr>
              <p:cNvSpPr/>
              <p:nvPr/>
            </p:nvSpPr>
            <p:spPr>
              <a:xfrm flipH="1">
                <a:off x="7857208" y="3362596"/>
                <a:ext cx="213495" cy="2134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900" i="1" smtClean="0">
                              <a:latin typeface="Cambria Math" panose="02040503050406030204" pitchFamily="18" charset="0"/>
                            </a:rPr>
                          </m:ctrlPr>
                        </m:sSubPr>
                        <m:e>
                          <m:r>
                            <a:rPr lang="en-US" sz="900" b="0" i="1" smtClean="0">
                              <a:latin typeface="Cambria Math" panose="02040503050406030204" pitchFamily="18" charset="0"/>
                            </a:rPr>
                            <m:t>𝑥</m:t>
                          </m:r>
                        </m:e>
                        <m:sub>
                          <m:r>
                            <a:rPr lang="en-US" sz="900" b="0" i="1" smtClean="0">
                              <a:latin typeface="Cambria Math" panose="02040503050406030204" pitchFamily="18" charset="0"/>
                            </a:rPr>
                            <m:t>4</m:t>
                          </m:r>
                        </m:sub>
                      </m:sSub>
                    </m:oMath>
                  </m:oMathPara>
                </a14:m>
                <a:endParaRPr lang="en-US" dirty="0"/>
              </a:p>
            </p:txBody>
          </p:sp>
        </mc:Choice>
        <mc:Fallback xmlns="">
          <p:sp>
            <p:nvSpPr>
              <p:cNvPr id="37" name="Oval 36">
                <a:extLst>
                  <a:ext uri="{FF2B5EF4-FFF2-40B4-BE49-F238E27FC236}">
                    <a16:creationId xmlns:a16="http://schemas.microsoft.com/office/drawing/2014/main" id="{808241FE-8886-B250-0B23-82508CD5E92E}"/>
                  </a:ext>
                </a:extLst>
              </p:cNvPr>
              <p:cNvSpPr>
                <a:spLocks noRot="1" noChangeAspect="1" noMove="1" noResize="1" noEditPoints="1" noAdjustHandles="1" noChangeArrowheads="1" noChangeShapeType="1" noTextEdit="1"/>
              </p:cNvSpPr>
              <p:nvPr/>
            </p:nvSpPr>
            <p:spPr>
              <a:xfrm flipH="1">
                <a:off x="7857208" y="3362596"/>
                <a:ext cx="213495" cy="213495"/>
              </a:xfrm>
              <a:prstGeom prst="ellipse">
                <a:avLst/>
              </a:prstGeom>
              <a:blipFill>
                <a:blip r:embed="rId11"/>
                <a:stretch>
                  <a:fillRect/>
                </a:stretch>
              </a:blipFill>
            </p:spPr>
            <p:txBody>
              <a:bodyPr/>
              <a:lstStyle/>
              <a:p>
                <a:r>
                  <a:rPr lang="en-US">
                    <a:noFill/>
                  </a:rPr>
                  <a:t> </a:t>
                </a:r>
              </a:p>
            </p:txBody>
          </p:sp>
        </mc:Fallback>
      </mc:AlternateContent>
      <p:cxnSp>
        <p:nvCxnSpPr>
          <p:cNvPr id="45" name="Straight Arrow Connector 44">
            <a:extLst>
              <a:ext uri="{FF2B5EF4-FFF2-40B4-BE49-F238E27FC236}">
                <a16:creationId xmlns:a16="http://schemas.microsoft.com/office/drawing/2014/main" id="{3A03513B-671C-D4B9-4CDF-0C184706D3B4}"/>
              </a:ext>
            </a:extLst>
          </p:cNvPr>
          <p:cNvCxnSpPr>
            <a:stCxn id="8" idx="2"/>
            <a:endCxn id="6" idx="2"/>
          </p:cNvCxnSpPr>
          <p:nvPr/>
        </p:nvCxnSpPr>
        <p:spPr>
          <a:xfrm flipV="1">
            <a:off x="8070703" y="2321892"/>
            <a:ext cx="889352" cy="261207"/>
          </a:xfrm>
          <a:prstGeom prst="straightConnector1">
            <a:avLst/>
          </a:prstGeom>
          <a:ln>
            <a:solidFill>
              <a:srgbClr val="FFC000"/>
            </a:solidFill>
            <a:headEnd type="none" w="sm" len="sm"/>
            <a:tailEnd type="stealth"/>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32F39B6-23AC-3C2E-9CA6-64B3CB7100AF}"/>
              </a:ext>
            </a:extLst>
          </p:cNvPr>
          <p:cNvCxnSpPr>
            <a:stCxn id="8" idx="2"/>
            <a:endCxn id="31" idx="2"/>
          </p:cNvCxnSpPr>
          <p:nvPr/>
        </p:nvCxnSpPr>
        <p:spPr>
          <a:xfrm>
            <a:off x="8070703" y="2583099"/>
            <a:ext cx="908137" cy="257537"/>
          </a:xfrm>
          <a:prstGeom prst="straightConnector1">
            <a:avLst/>
          </a:prstGeom>
          <a:ln>
            <a:headEnd type="none" w="sm" len="sm"/>
            <a:tailEnd type="stealth"/>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C2427E9-C506-77C0-F24C-511965B19922}"/>
              </a:ext>
            </a:extLst>
          </p:cNvPr>
          <p:cNvCxnSpPr>
            <a:stCxn id="8" idx="2"/>
            <a:endCxn id="32" idx="2"/>
          </p:cNvCxnSpPr>
          <p:nvPr/>
        </p:nvCxnSpPr>
        <p:spPr>
          <a:xfrm>
            <a:off x="8070703" y="2583099"/>
            <a:ext cx="904106" cy="776281"/>
          </a:xfrm>
          <a:prstGeom prst="straightConnector1">
            <a:avLst/>
          </a:prstGeom>
          <a:ln>
            <a:headEnd type="none" w="sm" len="sm"/>
            <a:tailEnd type="stealth"/>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B63BC1A-A959-4238-CF21-D1342971A0EE}"/>
              </a:ext>
            </a:extLst>
          </p:cNvPr>
          <p:cNvCxnSpPr>
            <a:stCxn id="9" idx="2"/>
            <a:endCxn id="6" idx="2"/>
          </p:cNvCxnSpPr>
          <p:nvPr/>
        </p:nvCxnSpPr>
        <p:spPr>
          <a:xfrm flipV="1">
            <a:off x="8070703" y="2321892"/>
            <a:ext cx="889352" cy="704329"/>
          </a:xfrm>
          <a:prstGeom prst="straightConnector1">
            <a:avLst/>
          </a:prstGeom>
          <a:ln>
            <a:solidFill>
              <a:srgbClr val="FFC000"/>
            </a:solidFill>
            <a:headEnd type="none" w="sm" len="sm"/>
            <a:tailEnd type="stealth"/>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7C20070-EE41-0BEB-E204-F1AE910C2B48}"/>
              </a:ext>
            </a:extLst>
          </p:cNvPr>
          <p:cNvCxnSpPr>
            <a:stCxn id="9" idx="2"/>
            <a:endCxn id="31" idx="2"/>
          </p:cNvCxnSpPr>
          <p:nvPr/>
        </p:nvCxnSpPr>
        <p:spPr>
          <a:xfrm flipV="1">
            <a:off x="8070703" y="2840636"/>
            <a:ext cx="908137" cy="185585"/>
          </a:xfrm>
          <a:prstGeom prst="straightConnector1">
            <a:avLst/>
          </a:prstGeom>
          <a:ln>
            <a:headEnd type="none" w="sm" len="sm"/>
            <a:tailEnd type="stealth"/>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5C2229FA-17AE-5915-E1C4-9A7B36C4FE5C}"/>
              </a:ext>
            </a:extLst>
          </p:cNvPr>
          <p:cNvCxnSpPr>
            <a:stCxn id="9" idx="2"/>
            <a:endCxn id="32" idx="2"/>
          </p:cNvCxnSpPr>
          <p:nvPr/>
        </p:nvCxnSpPr>
        <p:spPr>
          <a:xfrm>
            <a:off x="8070703" y="3026221"/>
            <a:ext cx="904106" cy="333159"/>
          </a:xfrm>
          <a:prstGeom prst="straightConnector1">
            <a:avLst/>
          </a:prstGeom>
          <a:ln>
            <a:headEnd type="none" w="sm" len="sm"/>
            <a:tailEnd type="stealth"/>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69E19F2-511C-5DFF-7845-349B68D7321D}"/>
              </a:ext>
            </a:extLst>
          </p:cNvPr>
          <p:cNvCxnSpPr>
            <a:stCxn id="37" idx="2"/>
            <a:endCxn id="6" idx="2"/>
          </p:cNvCxnSpPr>
          <p:nvPr/>
        </p:nvCxnSpPr>
        <p:spPr>
          <a:xfrm flipV="1">
            <a:off x="8070703" y="2321892"/>
            <a:ext cx="889352" cy="1147452"/>
          </a:xfrm>
          <a:prstGeom prst="straightConnector1">
            <a:avLst/>
          </a:prstGeom>
          <a:ln>
            <a:solidFill>
              <a:srgbClr val="FFC000"/>
            </a:solidFill>
            <a:headEnd type="none" w="sm" len="sm"/>
            <a:tailEnd type="stealth"/>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B53DD76-718D-2230-D2D7-EBCD69CD3B3C}"/>
              </a:ext>
            </a:extLst>
          </p:cNvPr>
          <p:cNvCxnSpPr>
            <a:stCxn id="37" idx="2"/>
            <a:endCxn id="31" idx="2"/>
          </p:cNvCxnSpPr>
          <p:nvPr/>
        </p:nvCxnSpPr>
        <p:spPr>
          <a:xfrm flipV="1">
            <a:off x="8070703" y="2840636"/>
            <a:ext cx="908137" cy="628708"/>
          </a:xfrm>
          <a:prstGeom prst="straightConnector1">
            <a:avLst/>
          </a:prstGeom>
          <a:ln>
            <a:headEnd type="none" w="sm" len="sm"/>
            <a:tailEnd type="stealth"/>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1B39C73F-13B0-62D1-FF57-AC146AB7BCEC}"/>
              </a:ext>
            </a:extLst>
          </p:cNvPr>
          <p:cNvCxnSpPr>
            <a:stCxn id="37" idx="2"/>
            <a:endCxn id="32" idx="2"/>
          </p:cNvCxnSpPr>
          <p:nvPr/>
        </p:nvCxnSpPr>
        <p:spPr>
          <a:xfrm flipV="1">
            <a:off x="8070703" y="3359380"/>
            <a:ext cx="904106" cy="109964"/>
          </a:xfrm>
          <a:prstGeom prst="straightConnector1">
            <a:avLst/>
          </a:prstGeom>
          <a:ln>
            <a:headEnd type="none" w="sm" len="sm"/>
            <a:tailEnd type="stealth"/>
          </a:ln>
        </p:spPr>
        <p:style>
          <a:lnRef idx="1">
            <a:schemeClr val="accent1"/>
          </a:lnRef>
          <a:fillRef idx="0">
            <a:schemeClr val="accent1"/>
          </a:fillRef>
          <a:effectRef idx="0">
            <a:schemeClr val="accent1"/>
          </a:effectRef>
          <a:fontRef idx="minor">
            <a:schemeClr val="tx1"/>
          </a:fontRef>
        </p:style>
      </p:cxnSp>
      <p:cxnSp>
        <p:nvCxnSpPr>
          <p:cNvPr id="1053" name="Straight Arrow Connector 1052">
            <a:extLst>
              <a:ext uri="{FF2B5EF4-FFF2-40B4-BE49-F238E27FC236}">
                <a16:creationId xmlns:a16="http://schemas.microsoft.com/office/drawing/2014/main" id="{B18D4E62-4177-1043-0A33-73895983B40E}"/>
              </a:ext>
            </a:extLst>
          </p:cNvPr>
          <p:cNvCxnSpPr>
            <a:cxnSpLocks/>
          </p:cNvCxnSpPr>
          <p:nvPr/>
        </p:nvCxnSpPr>
        <p:spPr>
          <a:xfrm flipV="1">
            <a:off x="9320058" y="2846443"/>
            <a:ext cx="65524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4" name="TextBox 1053">
                <a:extLst>
                  <a:ext uri="{FF2B5EF4-FFF2-40B4-BE49-F238E27FC236}">
                    <a16:creationId xmlns:a16="http://schemas.microsoft.com/office/drawing/2014/main" id="{5A0FFDC2-6025-9BCA-FF9E-CDD19F830097}"/>
                  </a:ext>
                </a:extLst>
              </p:cNvPr>
              <p:cNvSpPr txBox="1"/>
              <p:nvPr/>
            </p:nvSpPr>
            <p:spPr>
              <a:xfrm>
                <a:off x="9937005" y="2711852"/>
                <a:ext cx="1087071" cy="261610"/>
              </a:xfrm>
              <a:prstGeom prst="rect">
                <a:avLst/>
              </a:prstGeom>
              <a:noFill/>
            </p:spPr>
            <p:txBody>
              <a:bodyPr wrap="square">
                <a:spAutoFit/>
              </a:bodyPr>
              <a:lstStyle/>
              <a:p>
                <a:r>
                  <a:rPr lang="en-US" sz="1050" b="1" dirty="0"/>
                  <a:t>Output </a:t>
                </a:r>
                <a14:m>
                  <m:oMath xmlns:m="http://schemas.openxmlformats.org/officeDocument/2006/math">
                    <m:sSub>
                      <m:sSubPr>
                        <m:ctrlPr>
                          <a:rPr lang="en-US" sz="1050" i="1" smtClean="0">
                            <a:latin typeface="Cambria Math" panose="02040503050406030204" pitchFamily="18" charset="0"/>
                          </a:rPr>
                        </m:ctrlPr>
                      </m:sSubPr>
                      <m:e>
                        <m:r>
                          <a:rPr lang="en-US" sz="1050" b="0" i="1" smtClean="0">
                            <a:latin typeface="Cambria Math" panose="02040503050406030204" pitchFamily="18" charset="0"/>
                          </a:rPr>
                          <m:t>𝑦</m:t>
                        </m:r>
                      </m:e>
                      <m:sub>
                        <m:r>
                          <a:rPr lang="en-US" sz="1050" b="0" i="1" smtClean="0">
                            <a:latin typeface="Cambria Math" panose="02040503050406030204" pitchFamily="18" charset="0"/>
                          </a:rPr>
                          <m:t>2</m:t>
                        </m:r>
                      </m:sub>
                    </m:sSub>
                  </m:oMath>
                </a14:m>
                <a:endParaRPr lang="en-US" sz="1050" dirty="0"/>
              </a:p>
            </p:txBody>
          </p:sp>
        </mc:Choice>
        <mc:Fallback xmlns="">
          <p:sp>
            <p:nvSpPr>
              <p:cNvPr id="1054" name="TextBox 1053">
                <a:extLst>
                  <a:ext uri="{FF2B5EF4-FFF2-40B4-BE49-F238E27FC236}">
                    <a16:creationId xmlns:a16="http://schemas.microsoft.com/office/drawing/2014/main" id="{5A0FFDC2-6025-9BCA-FF9E-CDD19F830097}"/>
                  </a:ext>
                </a:extLst>
              </p:cNvPr>
              <p:cNvSpPr txBox="1">
                <a:spLocks noRot="1" noChangeAspect="1" noMove="1" noResize="1" noEditPoints="1" noAdjustHandles="1" noChangeArrowheads="1" noChangeShapeType="1" noTextEdit="1"/>
              </p:cNvSpPr>
              <p:nvPr/>
            </p:nvSpPr>
            <p:spPr>
              <a:xfrm>
                <a:off x="9937005" y="2711852"/>
                <a:ext cx="1087071" cy="261610"/>
              </a:xfrm>
              <a:prstGeom prst="rect">
                <a:avLst/>
              </a:prstGeom>
              <a:blipFill>
                <a:blip r:embed="rId12"/>
                <a:stretch>
                  <a:fillRect b="-9302"/>
                </a:stretch>
              </a:blipFill>
            </p:spPr>
            <p:txBody>
              <a:bodyPr/>
              <a:lstStyle/>
              <a:p>
                <a:r>
                  <a:rPr lang="en-US">
                    <a:noFill/>
                  </a:rPr>
                  <a:t> </a:t>
                </a:r>
              </a:p>
            </p:txBody>
          </p:sp>
        </mc:Fallback>
      </mc:AlternateContent>
      <p:cxnSp>
        <p:nvCxnSpPr>
          <p:cNvPr id="1055" name="Straight Arrow Connector 1054">
            <a:extLst>
              <a:ext uri="{FF2B5EF4-FFF2-40B4-BE49-F238E27FC236}">
                <a16:creationId xmlns:a16="http://schemas.microsoft.com/office/drawing/2014/main" id="{0A0AA64E-4C32-CA57-EC72-BF7120521B7D}"/>
              </a:ext>
            </a:extLst>
          </p:cNvPr>
          <p:cNvCxnSpPr>
            <a:cxnSpLocks/>
          </p:cNvCxnSpPr>
          <p:nvPr/>
        </p:nvCxnSpPr>
        <p:spPr>
          <a:xfrm flipV="1">
            <a:off x="9320058" y="3359480"/>
            <a:ext cx="65524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6" name="TextBox 1055">
                <a:extLst>
                  <a:ext uri="{FF2B5EF4-FFF2-40B4-BE49-F238E27FC236}">
                    <a16:creationId xmlns:a16="http://schemas.microsoft.com/office/drawing/2014/main" id="{A5F0509C-FD57-4AA7-E283-785A8B3E8EC5}"/>
                  </a:ext>
                </a:extLst>
              </p:cNvPr>
              <p:cNvSpPr txBox="1"/>
              <p:nvPr/>
            </p:nvSpPr>
            <p:spPr>
              <a:xfrm>
                <a:off x="9937005" y="3228574"/>
                <a:ext cx="1087071" cy="261610"/>
              </a:xfrm>
              <a:prstGeom prst="rect">
                <a:avLst/>
              </a:prstGeom>
              <a:noFill/>
            </p:spPr>
            <p:txBody>
              <a:bodyPr wrap="square">
                <a:spAutoFit/>
              </a:bodyPr>
              <a:lstStyle/>
              <a:p>
                <a:r>
                  <a:rPr lang="en-US" sz="1050" b="1" dirty="0"/>
                  <a:t>Output </a:t>
                </a:r>
                <a14:m>
                  <m:oMath xmlns:m="http://schemas.openxmlformats.org/officeDocument/2006/math">
                    <m:sSub>
                      <m:sSubPr>
                        <m:ctrlPr>
                          <a:rPr lang="en-US" sz="1050" i="1" smtClean="0">
                            <a:latin typeface="Cambria Math" panose="02040503050406030204" pitchFamily="18" charset="0"/>
                          </a:rPr>
                        </m:ctrlPr>
                      </m:sSubPr>
                      <m:e>
                        <m:r>
                          <a:rPr lang="en-US" sz="1050" b="0" i="1" smtClean="0">
                            <a:latin typeface="Cambria Math" panose="02040503050406030204" pitchFamily="18" charset="0"/>
                          </a:rPr>
                          <m:t>𝑦</m:t>
                        </m:r>
                      </m:e>
                      <m:sub>
                        <m:r>
                          <a:rPr lang="en-US" sz="1050" b="0" i="1" smtClean="0">
                            <a:latin typeface="Cambria Math" panose="02040503050406030204" pitchFamily="18" charset="0"/>
                          </a:rPr>
                          <m:t>3</m:t>
                        </m:r>
                      </m:sub>
                    </m:sSub>
                  </m:oMath>
                </a14:m>
                <a:endParaRPr lang="en-US" sz="1050" dirty="0"/>
              </a:p>
            </p:txBody>
          </p:sp>
        </mc:Choice>
        <mc:Fallback xmlns="">
          <p:sp>
            <p:nvSpPr>
              <p:cNvPr id="1056" name="TextBox 1055">
                <a:extLst>
                  <a:ext uri="{FF2B5EF4-FFF2-40B4-BE49-F238E27FC236}">
                    <a16:creationId xmlns:a16="http://schemas.microsoft.com/office/drawing/2014/main" id="{A5F0509C-FD57-4AA7-E283-785A8B3E8EC5}"/>
                  </a:ext>
                </a:extLst>
              </p:cNvPr>
              <p:cNvSpPr txBox="1">
                <a:spLocks noRot="1" noChangeAspect="1" noMove="1" noResize="1" noEditPoints="1" noAdjustHandles="1" noChangeArrowheads="1" noChangeShapeType="1" noTextEdit="1"/>
              </p:cNvSpPr>
              <p:nvPr/>
            </p:nvSpPr>
            <p:spPr>
              <a:xfrm>
                <a:off x="9937005" y="3228574"/>
                <a:ext cx="1087071" cy="261610"/>
              </a:xfrm>
              <a:prstGeom prst="rect">
                <a:avLst/>
              </a:prstGeom>
              <a:blipFill>
                <a:blip r:embed="rId13"/>
                <a:stretch>
                  <a:fillRect b="-9302"/>
                </a:stretch>
              </a:blipFill>
            </p:spPr>
            <p:txBody>
              <a:bodyPr/>
              <a:lstStyle/>
              <a:p>
                <a:r>
                  <a:rPr lang="en-US">
                    <a:noFill/>
                  </a:rPr>
                  <a:t> </a:t>
                </a:r>
              </a:p>
            </p:txBody>
          </p:sp>
        </mc:Fallback>
      </mc:AlternateContent>
      <p:cxnSp>
        <p:nvCxnSpPr>
          <p:cNvPr id="1059" name="Straight Arrow Connector 1058">
            <a:extLst>
              <a:ext uri="{FF2B5EF4-FFF2-40B4-BE49-F238E27FC236}">
                <a16:creationId xmlns:a16="http://schemas.microsoft.com/office/drawing/2014/main" id="{F5D02F51-DB80-9D5C-0ACD-C568C44E2AFC}"/>
              </a:ext>
            </a:extLst>
          </p:cNvPr>
          <p:cNvCxnSpPr>
            <a:cxnSpLocks/>
          </p:cNvCxnSpPr>
          <p:nvPr/>
        </p:nvCxnSpPr>
        <p:spPr>
          <a:xfrm flipV="1">
            <a:off x="5679447" y="3132009"/>
            <a:ext cx="1559681" cy="626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71" name="TextBox 1070">
                <a:extLst>
                  <a:ext uri="{FF2B5EF4-FFF2-40B4-BE49-F238E27FC236}">
                    <a16:creationId xmlns:a16="http://schemas.microsoft.com/office/drawing/2014/main" id="{52427E37-AE3E-F142-CA32-6A4E0CE863A8}"/>
                  </a:ext>
                </a:extLst>
              </p:cNvPr>
              <p:cNvSpPr txBox="1"/>
              <p:nvPr/>
            </p:nvSpPr>
            <p:spPr>
              <a:xfrm>
                <a:off x="6541374" y="4967198"/>
                <a:ext cx="1191207" cy="476926"/>
              </a:xfrm>
              <a:prstGeom prst="rect">
                <a:avLst/>
              </a:prstGeom>
              <a:noFill/>
            </p:spPr>
            <p:txBody>
              <a:bodyPr wrap="square">
                <a:spAutoFit/>
              </a:bodyPr>
              <a:lstStyle/>
              <a:p>
                <a:r>
                  <a:rPr lang="en-US" sz="1050" b="1" dirty="0"/>
                  <a:t>Input from </a:t>
                </a:r>
                <a:br>
                  <a:rPr lang="en-US" sz="1050" b="1" dirty="0"/>
                </a:br>
                <a:r>
                  <a:rPr lang="en-US" sz="1050" b="1" dirty="0"/>
                  <a:t>previous layer at </a:t>
                </a:r>
                <a:br>
                  <a:rPr lang="en-US" sz="1050" b="1" dirty="0"/>
                </a:br>
                <a:r>
                  <a:rPr lang="en-US" sz="1050" b="1" dirty="0"/>
                  <a:t>step </a:t>
                </a:r>
                <a14:m>
                  <m:oMath xmlns:m="http://schemas.openxmlformats.org/officeDocument/2006/math">
                    <m:r>
                      <a:rPr lang="en-US" sz="1050" b="1" i="1" smtClean="0">
                        <a:latin typeface="Cambria Math" panose="02040503050406030204" pitchFamily="18" charset="0"/>
                      </a:rPr>
                      <m:t>𝒕</m:t>
                    </m:r>
                  </m:oMath>
                </a14:m>
                <a:endParaRPr lang="en-US" sz="1050" b="1" dirty="0"/>
              </a:p>
            </p:txBody>
          </p:sp>
        </mc:Choice>
        <mc:Fallback xmlns="">
          <p:sp>
            <p:nvSpPr>
              <p:cNvPr id="1071" name="TextBox 1070">
                <a:extLst>
                  <a:ext uri="{FF2B5EF4-FFF2-40B4-BE49-F238E27FC236}">
                    <a16:creationId xmlns:a16="http://schemas.microsoft.com/office/drawing/2014/main" id="{52427E37-AE3E-F142-CA32-6A4E0CE863A8}"/>
                  </a:ext>
                </a:extLst>
              </p:cNvPr>
              <p:cNvSpPr txBox="1">
                <a:spLocks noRot="1" noChangeAspect="1" noMove="1" noResize="1" noEditPoints="1" noAdjustHandles="1" noChangeArrowheads="1" noChangeShapeType="1" noTextEdit="1"/>
              </p:cNvSpPr>
              <p:nvPr/>
            </p:nvSpPr>
            <p:spPr>
              <a:xfrm>
                <a:off x="6541374" y="4967198"/>
                <a:ext cx="1191207" cy="476926"/>
              </a:xfrm>
              <a:prstGeom prst="rect">
                <a:avLst/>
              </a:prstGeom>
              <a:blipFill>
                <a:blip r:embed="rId19"/>
                <a:stretch>
                  <a:fillRect b="-28205"/>
                </a:stretch>
              </a:blipFill>
            </p:spPr>
            <p:txBody>
              <a:bodyPr/>
              <a:lstStyle/>
              <a:p>
                <a:r>
                  <a:rPr lang="en-US">
                    <a:noFill/>
                  </a:rPr>
                  <a:t> </a:t>
                </a:r>
              </a:p>
            </p:txBody>
          </p:sp>
        </mc:Fallback>
      </mc:AlternateContent>
      <p:sp>
        <p:nvSpPr>
          <p:cNvPr id="1072" name="Left Brace 1071">
            <a:extLst>
              <a:ext uri="{FF2B5EF4-FFF2-40B4-BE49-F238E27FC236}">
                <a16:creationId xmlns:a16="http://schemas.microsoft.com/office/drawing/2014/main" id="{9C5B3E79-9F78-8592-CF50-9EEAAAB38AC1}"/>
              </a:ext>
            </a:extLst>
          </p:cNvPr>
          <p:cNvSpPr/>
          <p:nvPr/>
        </p:nvSpPr>
        <p:spPr>
          <a:xfrm>
            <a:off x="7667472" y="4449746"/>
            <a:ext cx="120846" cy="1553160"/>
          </a:xfrm>
          <a:prstGeom prst="leftBrace">
            <a:avLst>
              <a:gd name="adj1" fmla="val 25574"/>
              <a:gd name="adj2" fmla="val 5112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95" name="Straight Arrow Connector 1094">
            <a:extLst>
              <a:ext uri="{FF2B5EF4-FFF2-40B4-BE49-F238E27FC236}">
                <a16:creationId xmlns:a16="http://schemas.microsoft.com/office/drawing/2014/main" id="{531B1AF8-BE77-21E8-77A0-E8C126DF158C}"/>
              </a:ext>
            </a:extLst>
          </p:cNvPr>
          <p:cNvCxnSpPr>
            <a:cxnSpLocks/>
          </p:cNvCxnSpPr>
          <p:nvPr/>
        </p:nvCxnSpPr>
        <p:spPr>
          <a:xfrm>
            <a:off x="5679447" y="4202723"/>
            <a:ext cx="1468699" cy="554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01" name="TextBox 1100">
            <a:extLst>
              <a:ext uri="{FF2B5EF4-FFF2-40B4-BE49-F238E27FC236}">
                <a16:creationId xmlns:a16="http://schemas.microsoft.com/office/drawing/2014/main" id="{250EA5BF-9755-62BE-B156-0F4864F74A98}"/>
              </a:ext>
            </a:extLst>
          </p:cNvPr>
          <p:cNvSpPr txBox="1"/>
          <p:nvPr/>
        </p:nvSpPr>
        <p:spPr>
          <a:xfrm>
            <a:off x="9559800" y="1790030"/>
            <a:ext cx="789572" cy="323165"/>
          </a:xfrm>
          <a:prstGeom prst="rect">
            <a:avLst/>
          </a:prstGeom>
          <a:noFill/>
        </p:spPr>
        <p:txBody>
          <a:bodyPr wrap="square" rtlCol="0">
            <a:spAutoFit/>
          </a:bodyPr>
          <a:lstStyle/>
          <a:p>
            <a:r>
              <a:rPr lang="en-US" sz="500" dirty="0"/>
              <a:t>Output is calculated by applying an activation function</a:t>
            </a:r>
          </a:p>
        </p:txBody>
      </p:sp>
      <p:grpSp>
        <p:nvGrpSpPr>
          <p:cNvPr id="4" name="Group 3">
            <a:extLst>
              <a:ext uri="{FF2B5EF4-FFF2-40B4-BE49-F238E27FC236}">
                <a16:creationId xmlns:a16="http://schemas.microsoft.com/office/drawing/2014/main" id="{E378B493-754C-E548-ED3F-D27049EA77CE}"/>
              </a:ext>
            </a:extLst>
          </p:cNvPr>
          <p:cNvGrpSpPr/>
          <p:nvPr/>
        </p:nvGrpSpPr>
        <p:grpSpPr>
          <a:xfrm>
            <a:off x="7857208" y="3931924"/>
            <a:ext cx="3311029" cy="2070982"/>
            <a:chOff x="7857208" y="3931924"/>
            <a:chExt cx="3311029" cy="2070982"/>
          </a:xfrm>
        </p:grpSpPr>
        <mc:AlternateContent xmlns:mc="http://schemas.openxmlformats.org/markup-compatibility/2006" xmlns:a14="http://schemas.microsoft.com/office/drawing/2010/main">
          <mc:Choice Requires="a14">
            <p:sp>
              <p:nvSpPr>
                <p:cNvPr id="1061" name="Oval 1060">
                  <a:extLst>
                    <a:ext uri="{FF2B5EF4-FFF2-40B4-BE49-F238E27FC236}">
                      <a16:creationId xmlns:a16="http://schemas.microsoft.com/office/drawing/2014/main" id="{EF469C50-0D5D-AFDA-F843-DB1A7AD7F84C}"/>
                    </a:ext>
                  </a:extLst>
                </p:cNvPr>
                <p:cNvSpPr/>
                <p:nvPr/>
              </p:nvSpPr>
              <p:spPr>
                <a:xfrm>
                  <a:off x="8960055" y="4570195"/>
                  <a:ext cx="342398" cy="35702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𝐴</m:t>
                            </m:r>
                          </m:e>
                          <m:sub>
                            <m:r>
                              <a:rPr lang="en-US" sz="1200" b="0" i="1" smtClean="0">
                                <a:latin typeface="Cambria Math" panose="02040503050406030204" pitchFamily="18" charset="0"/>
                              </a:rPr>
                              <m:t>1</m:t>
                            </m:r>
                          </m:sub>
                          <m:sup>
                            <m:r>
                              <a:rPr lang="en-US" sz="1200" b="0" i="1" smtClean="0">
                                <a:latin typeface="Cambria Math" panose="02040503050406030204" pitchFamily="18" charset="0"/>
                              </a:rPr>
                              <m:t>𝑡</m:t>
                            </m:r>
                          </m:sup>
                        </m:sSubSup>
                      </m:oMath>
                    </m:oMathPara>
                  </a14:m>
                  <a:endParaRPr lang="en-US" sz="1200" dirty="0"/>
                </a:p>
              </p:txBody>
            </p:sp>
          </mc:Choice>
          <mc:Fallback xmlns="">
            <p:sp>
              <p:nvSpPr>
                <p:cNvPr id="1061" name="Oval 1060">
                  <a:extLst>
                    <a:ext uri="{FF2B5EF4-FFF2-40B4-BE49-F238E27FC236}">
                      <a16:creationId xmlns:a16="http://schemas.microsoft.com/office/drawing/2014/main" id="{EF469C50-0D5D-AFDA-F843-DB1A7AD7F84C}"/>
                    </a:ext>
                  </a:extLst>
                </p:cNvPr>
                <p:cNvSpPr>
                  <a:spLocks noRot="1" noChangeAspect="1" noMove="1" noResize="1" noEditPoints="1" noAdjustHandles="1" noChangeArrowheads="1" noChangeShapeType="1" noTextEdit="1"/>
                </p:cNvSpPr>
                <p:nvPr/>
              </p:nvSpPr>
              <p:spPr>
                <a:xfrm>
                  <a:off x="8960055" y="4570195"/>
                  <a:ext cx="342398" cy="357023"/>
                </a:xfrm>
                <a:prstGeom prst="ellipse">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2" name="Oval 1061">
                  <a:extLst>
                    <a:ext uri="{FF2B5EF4-FFF2-40B4-BE49-F238E27FC236}">
                      <a16:creationId xmlns:a16="http://schemas.microsoft.com/office/drawing/2014/main" id="{3AB9588E-2E54-1ABC-A9CC-1949D500BBEC}"/>
                    </a:ext>
                  </a:extLst>
                </p:cNvPr>
                <p:cNvSpPr/>
                <p:nvPr/>
              </p:nvSpPr>
              <p:spPr>
                <a:xfrm flipH="1">
                  <a:off x="7857208" y="4460044"/>
                  <a:ext cx="213495" cy="2134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900" i="1" smtClean="0">
                                <a:latin typeface="Cambria Math" panose="02040503050406030204" pitchFamily="18" charset="0"/>
                              </a:rPr>
                            </m:ctrlPr>
                          </m:sSubSupPr>
                          <m:e>
                            <m:r>
                              <a:rPr lang="en-US" sz="900" b="0" i="1" smtClean="0">
                                <a:latin typeface="Cambria Math" panose="02040503050406030204" pitchFamily="18" charset="0"/>
                              </a:rPr>
                              <m:t>𝑥</m:t>
                            </m:r>
                          </m:e>
                          <m:sub>
                            <m:r>
                              <a:rPr lang="en-US" sz="900" b="0" i="1" smtClean="0">
                                <a:latin typeface="Cambria Math" panose="02040503050406030204" pitchFamily="18" charset="0"/>
                              </a:rPr>
                              <m:t>1</m:t>
                            </m:r>
                          </m:sub>
                          <m:sup>
                            <m:r>
                              <a:rPr lang="en-US" sz="900" b="0" i="1" smtClean="0">
                                <a:latin typeface="Cambria Math" panose="02040503050406030204" pitchFamily="18" charset="0"/>
                              </a:rPr>
                              <m:t>𝑡</m:t>
                            </m:r>
                          </m:sup>
                        </m:sSubSup>
                      </m:oMath>
                    </m:oMathPara>
                  </a14:m>
                  <a:endParaRPr lang="en-US" dirty="0"/>
                </a:p>
              </p:txBody>
            </p:sp>
          </mc:Choice>
          <mc:Fallback xmlns="">
            <p:sp>
              <p:nvSpPr>
                <p:cNvPr id="1062" name="Oval 1061">
                  <a:extLst>
                    <a:ext uri="{FF2B5EF4-FFF2-40B4-BE49-F238E27FC236}">
                      <a16:creationId xmlns:a16="http://schemas.microsoft.com/office/drawing/2014/main" id="{3AB9588E-2E54-1ABC-A9CC-1949D500BBEC}"/>
                    </a:ext>
                  </a:extLst>
                </p:cNvPr>
                <p:cNvSpPr>
                  <a:spLocks noRot="1" noChangeAspect="1" noMove="1" noResize="1" noEditPoints="1" noAdjustHandles="1" noChangeArrowheads="1" noChangeShapeType="1" noTextEdit="1"/>
                </p:cNvSpPr>
                <p:nvPr/>
              </p:nvSpPr>
              <p:spPr>
                <a:xfrm flipH="1">
                  <a:off x="7857208" y="4460044"/>
                  <a:ext cx="213495" cy="213495"/>
                </a:xfrm>
                <a:prstGeom prst="ellipse">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3" name="Oval 1062">
                  <a:extLst>
                    <a:ext uri="{FF2B5EF4-FFF2-40B4-BE49-F238E27FC236}">
                      <a16:creationId xmlns:a16="http://schemas.microsoft.com/office/drawing/2014/main" id="{E261046B-D2EA-3DC8-1771-63D8044A0C7E}"/>
                    </a:ext>
                  </a:extLst>
                </p:cNvPr>
                <p:cNvSpPr/>
                <p:nvPr/>
              </p:nvSpPr>
              <p:spPr>
                <a:xfrm flipH="1">
                  <a:off x="7857208" y="4903166"/>
                  <a:ext cx="213495" cy="2134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900" i="1" smtClean="0">
                                <a:latin typeface="Cambria Math" panose="02040503050406030204" pitchFamily="18" charset="0"/>
                              </a:rPr>
                            </m:ctrlPr>
                          </m:sSubSupPr>
                          <m:e>
                            <m:r>
                              <a:rPr lang="en-US" sz="900" i="1">
                                <a:latin typeface="Cambria Math" panose="02040503050406030204" pitchFamily="18" charset="0"/>
                              </a:rPr>
                              <m:t>𝑥</m:t>
                            </m:r>
                          </m:e>
                          <m:sub>
                            <m:r>
                              <a:rPr lang="en-US" sz="900" b="0" i="1" smtClean="0">
                                <a:latin typeface="Cambria Math" panose="02040503050406030204" pitchFamily="18" charset="0"/>
                              </a:rPr>
                              <m:t>2</m:t>
                            </m:r>
                          </m:sub>
                          <m:sup>
                            <m:r>
                              <a:rPr lang="en-US" sz="900" i="1">
                                <a:latin typeface="Cambria Math" panose="02040503050406030204" pitchFamily="18" charset="0"/>
                              </a:rPr>
                              <m:t>𝑡</m:t>
                            </m:r>
                          </m:sup>
                        </m:sSubSup>
                      </m:oMath>
                    </m:oMathPara>
                  </a14:m>
                  <a:endParaRPr lang="en-US" dirty="0"/>
                </a:p>
              </p:txBody>
            </p:sp>
          </mc:Choice>
          <mc:Fallback xmlns="">
            <p:sp>
              <p:nvSpPr>
                <p:cNvPr id="1063" name="Oval 1062">
                  <a:extLst>
                    <a:ext uri="{FF2B5EF4-FFF2-40B4-BE49-F238E27FC236}">
                      <a16:creationId xmlns:a16="http://schemas.microsoft.com/office/drawing/2014/main" id="{E261046B-D2EA-3DC8-1771-63D8044A0C7E}"/>
                    </a:ext>
                  </a:extLst>
                </p:cNvPr>
                <p:cNvSpPr>
                  <a:spLocks noRot="1" noChangeAspect="1" noMove="1" noResize="1" noEditPoints="1" noAdjustHandles="1" noChangeArrowheads="1" noChangeShapeType="1" noTextEdit="1"/>
                </p:cNvSpPr>
                <p:nvPr/>
              </p:nvSpPr>
              <p:spPr>
                <a:xfrm flipH="1">
                  <a:off x="7857208" y="4903166"/>
                  <a:ext cx="213495" cy="213495"/>
                </a:xfrm>
                <a:prstGeom prst="ellipse">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4" name="Oval 1063">
                  <a:extLst>
                    <a:ext uri="{FF2B5EF4-FFF2-40B4-BE49-F238E27FC236}">
                      <a16:creationId xmlns:a16="http://schemas.microsoft.com/office/drawing/2014/main" id="{5E1A40E4-B818-DC1E-95EE-58537DEBD23D}"/>
                    </a:ext>
                  </a:extLst>
                </p:cNvPr>
                <p:cNvSpPr/>
                <p:nvPr/>
              </p:nvSpPr>
              <p:spPr>
                <a:xfrm flipH="1">
                  <a:off x="7857208" y="5346288"/>
                  <a:ext cx="213495" cy="2134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900" i="1" smtClean="0">
                                <a:latin typeface="Cambria Math" panose="02040503050406030204" pitchFamily="18" charset="0"/>
                              </a:rPr>
                            </m:ctrlPr>
                          </m:sSubSupPr>
                          <m:e>
                            <m:r>
                              <a:rPr lang="en-US" sz="900" i="1">
                                <a:latin typeface="Cambria Math" panose="02040503050406030204" pitchFamily="18" charset="0"/>
                              </a:rPr>
                              <m:t>𝑥</m:t>
                            </m:r>
                          </m:e>
                          <m:sub>
                            <m:r>
                              <a:rPr lang="en-US" sz="900" b="0" i="1" smtClean="0">
                                <a:latin typeface="Cambria Math" panose="02040503050406030204" pitchFamily="18" charset="0"/>
                              </a:rPr>
                              <m:t>3</m:t>
                            </m:r>
                          </m:sub>
                          <m:sup>
                            <m:r>
                              <a:rPr lang="en-US" sz="900" i="1">
                                <a:latin typeface="Cambria Math" panose="02040503050406030204" pitchFamily="18" charset="0"/>
                              </a:rPr>
                              <m:t>𝑡</m:t>
                            </m:r>
                          </m:sup>
                        </m:sSubSup>
                      </m:oMath>
                    </m:oMathPara>
                  </a14:m>
                  <a:endParaRPr lang="en-US" dirty="0"/>
                </a:p>
              </p:txBody>
            </p:sp>
          </mc:Choice>
          <mc:Fallback xmlns="">
            <p:sp>
              <p:nvSpPr>
                <p:cNvPr id="1064" name="Oval 1063">
                  <a:extLst>
                    <a:ext uri="{FF2B5EF4-FFF2-40B4-BE49-F238E27FC236}">
                      <a16:creationId xmlns:a16="http://schemas.microsoft.com/office/drawing/2014/main" id="{5E1A40E4-B818-DC1E-95EE-58537DEBD23D}"/>
                    </a:ext>
                  </a:extLst>
                </p:cNvPr>
                <p:cNvSpPr>
                  <a:spLocks noRot="1" noChangeAspect="1" noMove="1" noResize="1" noEditPoints="1" noAdjustHandles="1" noChangeArrowheads="1" noChangeShapeType="1" noTextEdit="1"/>
                </p:cNvSpPr>
                <p:nvPr/>
              </p:nvSpPr>
              <p:spPr>
                <a:xfrm flipH="1">
                  <a:off x="7857208" y="5346288"/>
                  <a:ext cx="213495" cy="213495"/>
                </a:xfrm>
                <a:prstGeom prst="ellipse">
                  <a:avLst/>
                </a:prstGeom>
                <a:blipFill>
                  <a:blip r:embed="rId23"/>
                  <a:stretch>
                    <a:fillRect/>
                  </a:stretch>
                </a:blipFill>
              </p:spPr>
              <p:txBody>
                <a:bodyPr/>
                <a:lstStyle/>
                <a:p>
                  <a:r>
                    <a:rPr lang="en-US">
                      <a:noFill/>
                    </a:rPr>
                    <a:t> </a:t>
                  </a:r>
                </a:p>
              </p:txBody>
            </p:sp>
          </mc:Fallback>
        </mc:AlternateContent>
        <p:cxnSp>
          <p:nvCxnSpPr>
            <p:cNvPr id="1065" name="Straight Arrow Connector 1064">
              <a:extLst>
                <a:ext uri="{FF2B5EF4-FFF2-40B4-BE49-F238E27FC236}">
                  <a16:creationId xmlns:a16="http://schemas.microsoft.com/office/drawing/2014/main" id="{D12E07FB-EA11-735B-CB94-3A878A29EE50}"/>
                </a:ext>
              </a:extLst>
            </p:cNvPr>
            <p:cNvCxnSpPr>
              <a:cxnSpLocks/>
              <a:stCxn id="1062" idx="2"/>
              <a:endCxn id="1061" idx="2"/>
            </p:cNvCxnSpPr>
            <p:nvPr/>
          </p:nvCxnSpPr>
          <p:spPr>
            <a:xfrm>
              <a:off x="8070703" y="4566792"/>
              <a:ext cx="889352" cy="181915"/>
            </a:xfrm>
            <a:prstGeom prst="straightConnector1">
              <a:avLst/>
            </a:prstGeom>
            <a:ln>
              <a:solidFill>
                <a:srgbClr val="FFC000"/>
              </a:solidFill>
              <a:headEnd type="none" w="sm" len="sm"/>
              <a:tailEnd type="stealth"/>
            </a:ln>
          </p:spPr>
          <p:style>
            <a:lnRef idx="1">
              <a:schemeClr val="accent1"/>
            </a:lnRef>
            <a:fillRef idx="0">
              <a:schemeClr val="accent1"/>
            </a:fillRef>
            <a:effectRef idx="0">
              <a:schemeClr val="accent1"/>
            </a:effectRef>
            <a:fontRef idx="minor">
              <a:schemeClr val="tx1"/>
            </a:fontRef>
          </p:style>
        </p:cxnSp>
        <p:cxnSp>
          <p:nvCxnSpPr>
            <p:cNvPr id="1069" name="Straight Arrow Connector 1068">
              <a:extLst>
                <a:ext uri="{FF2B5EF4-FFF2-40B4-BE49-F238E27FC236}">
                  <a16:creationId xmlns:a16="http://schemas.microsoft.com/office/drawing/2014/main" id="{1B9B3BDB-0379-FFEA-0477-1967111A8D30}"/>
                </a:ext>
              </a:extLst>
            </p:cNvPr>
            <p:cNvCxnSpPr>
              <a:cxnSpLocks/>
              <a:stCxn id="1061" idx="6"/>
            </p:cNvCxnSpPr>
            <p:nvPr/>
          </p:nvCxnSpPr>
          <p:spPr>
            <a:xfrm>
              <a:off x="9302453" y="4748707"/>
              <a:ext cx="8274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70" name="TextBox 1069">
                  <a:extLst>
                    <a:ext uri="{FF2B5EF4-FFF2-40B4-BE49-F238E27FC236}">
                      <a16:creationId xmlns:a16="http://schemas.microsoft.com/office/drawing/2014/main" id="{F40B2A97-BE4B-98B6-CEC7-99F3CF93210A}"/>
                    </a:ext>
                  </a:extLst>
                </p:cNvPr>
                <p:cNvSpPr txBox="1"/>
                <p:nvPr/>
              </p:nvSpPr>
              <p:spPr>
                <a:xfrm>
                  <a:off x="10081166" y="4612956"/>
                  <a:ext cx="1087071" cy="253916"/>
                </a:xfrm>
                <a:prstGeom prst="rect">
                  <a:avLst/>
                </a:prstGeom>
                <a:noFill/>
              </p:spPr>
              <p:txBody>
                <a:bodyPr wrap="square">
                  <a:spAutoFit/>
                </a:bodyPr>
                <a:lstStyle/>
                <a:p>
                  <a:r>
                    <a:rPr lang="en-US" sz="1050" b="1" dirty="0"/>
                    <a:t>Output </a:t>
                  </a:r>
                  <a14:m>
                    <m:oMath xmlns:m="http://schemas.openxmlformats.org/officeDocument/2006/math">
                      <m:sSubSup>
                        <m:sSubSupPr>
                          <m:ctrlPr>
                            <a:rPr lang="en-US" sz="1050" i="1" smtClean="0">
                              <a:latin typeface="Cambria Math" panose="02040503050406030204" pitchFamily="18" charset="0"/>
                            </a:rPr>
                          </m:ctrlPr>
                        </m:sSubSupPr>
                        <m:e>
                          <m:r>
                            <a:rPr lang="en-US" sz="1050" b="0" i="1" smtClean="0">
                              <a:latin typeface="Cambria Math" panose="02040503050406030204" pitchFamily="18" charset="0"/>
                            </a:rPr>
                            <m:t>𝑦</m:t>
                          </m:r>
                        </m:e>
                        <m:sub>
                          <m:r>
                            <a:rPr lang="en-US" sz="1050" b="0" i="1" smtClean="0">
                              <a:latin typeface="Cambria Math" panose="02040503050406030204" pitchFamily="18" charset="0"/>
                            </a:rPr>
                            <m:t>1</m:t>
                          </m:r>
                        </m:sub>
                        <m:sup>
                          <m:r>
                            <a:rPr lang="en-US" sz="1050" b="0" i="1" smtClean="0">
                              <a:latin typeface="Cambria Math" panose="02040503050406030204" pitchFamily="18" charset="0"/>
                            </a:rPr>
                            <m:t>𝑡</m:t>
                          </m:r>
                        </m:sup>
                      </m:sSubSup>
                    </m:oMath>
                  </a14:m>
                  <a:endParaRPr lang="en-US" sz="1050" b="1" dirty="0"/>
                </a:p>
              </p:txBody>
            </p:sp>
          </mc:Choice>
          <mc:Fallback xmlns="">
            <p:sp>
              <p:nvSpPr>
                <p:cNvPr id="1070" name="TextBox 1069">
                  <a:extLst>
                    <a:ext uri="{FF2B5EF4-FFF2-40B4-BE49-F238E27FC236}">
                      <a16:creationId xmlns:a16="http://schemas.microsoft.com/office/drawing/2014/main" id="{F40B2A97-BE4B-98B6-CEC7-99F3CF93210A}"/>
                    </a:ext>
                  </a:extLst>
                </p:cNvPr>
                <p:cNvSpPr txBox="1">
                  <a:spLocks noRot="1" noChangeAspect="1" noMove="1" noResize="1" noEditPoints="1" noAdjustHandles="1" noChangeArrowheads="1" noChangeShapeType="1" noTextEdit="1"/>
                </p:cNvSpPr>
                <p:nvPr/>
              </p:nvSpPr>
              <p:spPr>
                <a:xfrm>
                  <a:off x="10081166" y="4612956"/>
                  <a:ext cx="1087071" cy="253916"/>
                </a:xfrm>
                <a:prstGeom prst="rect">
                  <a:avLst/>
                </a:prstGeom>
                <a:blipFill>
                  <a:blip r:embed="rId24"/>
                  <a:stretch>
                    <a:fillRect b="-14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5" name="Oval 1074">
                  <a:extLst>
                    <a:ext uri="{FF2B5EF4-FFF2-40B4-BE49-F238E27FC236}">
                      <a16:creationId xmlns:a16="http://schemas.microsoft.com/office/drawing/2014/main" id="{B1CFB07B-5587-590C-FC4A-9837F670073D}"/>
                    </a:ext>
                  </a:extLst>
                </p:cNvPr>
                <p:cNvSpPr/>
                <p:nvPr/>
              </p:nvSpPr>
              <p:spPr>
                <a:xfrm flipH="1">
                  <a:off x="7857208" y="5789411"/>
                  <a:ext cx="213495" cy="2134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900" i="1" smtClean="0">
                                <a:latin typeface="Cambria Math" panose="02040503050406030204" pitchFamily="18" charset="0"/>
                              </a:rPr>
                            </m:ctrlPr>
                          </m:sSubSupPr>
                          <m:e>
                            <m:r>
                              <a:rPr lang="en-US" sz="900" i="1">
                                <a:latin typeface="Cambria Math" panose="02040503050406030204" pitchFamily="18" charset="0"/>
                              </a:rPr>
                              <m:t>𝑥</m:t>
                            </m:r>
                          </m:e>
                          <m:sub>
                            <m:r>
                              <a:rPr lang="en-US" sz="900" b="0" i="1" smtClean="0">
                                <a:latin typeface="Cambria Math" panose="02040503050406030204" pitchFamily="18" charset="0"/>
                              </a:rPr>
                              <m:t>4</m:t>
                            </m:r>
                          </m:sub>
                          <m:sup>
                            <m:r>
                              <a:rPr lang="en-US" sz="900" i="1">
                                <a:latin typeface="Cambria Math" panose="02040503050406030204" pitchFamily="18" charset="0"/>
                              </a:rPr>
                              <m:t>𝑡</m:t>
                            </m:r>
                          </m:sup>
                        </m:sSubSup>
                      </m:oMath>
                    </m:oMathPara>
                  </a14:m>
                  <a:endParaRPr lang="en-US" dirty="0"/>
                </a:p>
              </p:txBody>
            </p:sp>
          </mc:Choice>
          <mc:Fallback xmlns="">
            <p:sp>
              <p:nvSpPr>
                <p:cNvPr id="1075" name="Oval 1074">
                  <a:extLst>
                    <a:ext uri="{FF2B5EF4-FFF2-40B4-BE49-F238E27FC236}">
                      <a16:creationId xmlns:a16="http://schemas.microsoft.com/office/drawing/2014/main" id="{B1CFB07B-5587-590C-FC4A-9837F670073D}"/>
                    </a:ext>
                  </a:extLst>
                </p:cNvPr>
                <p:cNvSpPr>
                  <a:spLocks noRot="1" noChangeAspect="1" noMove="1" noResize="1" noEditPoints="1" noAdjustHandles="1" noChangeArrowheads="1" noChangeShapeType="1" noTextEdit="1"/>
                </p:cNvSpPr>
                <p:nvPr/>
              </p:nvSpPr>
              <p:spPr>
                <a:xfrm flipH="1">
                  <a:off x="7857208" y="5789411"/>
                  <a:ext cx="213495" cy="213495"/>
                </a:xfrm>
                <a:prstGeom prst="ellipse">
                  <a:avLst/>
                </a:prstGeom>
                <a:blipFill>
                  <a:blip r:embed="rId25"/>
                  <a:stretch>
                    <a:fillRect/>
                  </a:stretch>
                </a:blipFill>
              </p:spPr>
              <p:txBody>
                <a:bodyPr/>
                <a:lstStyle/>
                <a:p>
                  <a:r>
                    <a:rPr lang="en-US">
                      <a:noFill/>
                    </a:rPr>
                    <a:t> </a:t>
                  </a:r>
                </a:p>
              </p:txBody>
            </p:sp>
          </mc:Fallback>
        </mc:AlternateContent>
        <p:cxnSp>
          <p:nvCxnSpPr>
            <p:cNvPr id="1076" name="Straight Arrow Connector 1075">
              <a:extLst>
                <a:ext uri="{FF2B5EF4-FFF2-40B4-BE49-F238E27FC236}">
                  <a16:creationId xmlns:a16="http://schemas.microsoft.com/office/drawing/2014/main" id="{02902339-6465-453B-6304-DBB6629A7734}"/>
                </a:ext>
              </a:extLst>
            </p:cNvPr>
            <p:cNvCxnSpPr>
              <a:stCxn id="1063" idx="2"/>
              <a:endCxn id="1061" idx="2"/>
            </p:cNvCxnSpPr>
            <p:nvPr/>
          </p:nvCxnSpPr>
          <p:spPr>
            <a:xfrm flipV="1">
              <a:off x="8070703" y="4748707"/>
              <a:ext cx="889352" cy="261207"/>
            </a:xfrm>
            <a:prstGeom prst="straightConnector1">
              <a:avLst/>
            </a:prstGeom>
            <a:ln>
              <a:solidFill>
                <a:srgbClr val="FFC000"/>
              </a:solidFill>
              <a:headEnd type="none" w="sm" len="sm"/>
              <a:tailEnd type="stealth"/>
            </a:ln>
          </p:spPr>
          <p:style>
            <a:lnRef idx="1">
              <a:schemeClr val="accent1"/>
            </a:lnRef>
            <a:fillRef idx="0">
              <a:schemeClr val="accent1"/>
            </a:fillRef>
            <a:effectRef idx="0">
              <a:schemeClr val="accent1"/>
            </a:effectRef>
            <a:fontRef idx="minor">
              <a:schemeClr val="tx1"/>
            </a:fontRef>
          </p:style>
        </p:cxnSp>
        <p:cxnSp>
          <p:nvCxnSpPr>
            <p:cNvPr id="1079" name="Straight Arrow Connector 1078">
              <a:extLst>
                <a:ext uri="{FF2B5EF4-FFF2-40B4-BE49-F238E27FC236}">
                  <a16:creationId xmlns:a16="http://schemas.microsoft.com/office/drawing/2014/main" id="{ABBD3DB8-09E9-7E45-5D59-3857822D1185}"/>
                </a:ext>
              </a:extLst>
            </p:cNvPr>
            <p:cNvCxnSpPr>
              <a:stCxn id="1064" idx="2"/>
              <a:endCxn id="1061" idx="2"/>
            </p:cNvCxnSpPr>
            <p:nvPr/>
          </p:nvCxnSpPr>
          <p:spPr>
            <a:xfrm flipV="1">
              <a:off x="8070703" y="4748707"/>
              <a:ext cx="889352" cy="704329"/>
            </a:xfrm>
            <a:prstGeom prst="straightConnector1">
              <a:avLst/>
            </a:prstGeom>
            <a:ln>
              <a:solidFill>
                <a:srgbClr val="FFC000"/>
              </a:solidFill>
              <a:headEnd type="none" w="sm" len="sm"/>
              <a:tailEnd type="stealth"/>
            </a:ln>
          </p:spPr>
          <p:style>
            <a:lnRef idx="1">
              <a:schemeClr val="accent1"/>
            </a:lnRef>
            <a:fillRef idx="0">
              <a:schemeClr val="accent1"/>
            </a:fillRef>
            <a:effectRef idx="0">
              <a:schemeClr val="accent1"/>
            </a:effectRef>
            <a:fontRef idx="minor">
              <a:schemeClr val="tx1"/>
            </a:fontRef>
          </p:style>
        </p:cxnSp>
        <p:cxnSp>
          <p:nvCxnSpPr>
            <p:cNvPr id="1082" name="Straight Arrow Connector 1081">
              <a:extLst>
                <a:ext uri="{FF2B5EF4-FFF2-40B4-BE49-F238E27FC236}">
                  <a16:creationId xmlns:a16="http://schemas.microsoft.com/office/drawing/2014/main" id="{8337E88D-0986-8FBD-FA5A-9763284949F0}"/>
                </a:ext>
              </a:extLst>
            </p:cNvPr>
            <p:cNvCxnSpPr>
              <a:stCxn id="1075" idx="2"/>
              <a:endCxn id="1061" idx="2"/>
            </p:cNvCxnSpPr>
            <p:nvPr/>
          </p:nvCxnSpPr>
          <p:spPr>
            <a:xfrm flipV="1">
              <a:off x="8070703" y="4748707"/>
              <a:ext cx="889352" cy="1147452"/>
            </a:xfrm>
            <a:prstGeom prst="straightConnector1">
              <a:avLst/>
            </a:prstGeom>
            <a:ln>
              <a:solidFill>
                <a:srgbClr val="FFC000"/>
              </a:solidFill>
              <a:headEnd type="none" w="sm" len="sm"/>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1" name="Oval 1090">
                  <a:extLst>
                    <a:ext uri="{FF2B5EF4-FFF2-40B4-BE49-F238E27FC236}">
                      <a16:creationId xmlns:a16="http://schemas.microsoft.com/office/drawing/2014/main" id="{A4CFB7AC-8057-49D1-10FE-0A1D340CBFF3}"/>
                    </a:ext>
                  </a:extLst>
                </p:cNvPr>
                <p:cNvSpPr/>
                <p:nvPr/>
              </p:nvSpPr>
              <p:spPr>
                <a:xfrm>
                  <a:off x="9225465" y="3931924"/>
                  <a:ext cx="342398" cy="35702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𝐴</m:t>
                            </m:r>
                          </m:e>
                          <m:sub>
                            <m:r>
                              <a:rPr lang="en-US" sz="1200" b="0" i="1" smtClean="0">
                                <a:latin typeface="Cambria Math" panose="02040503050406030204" pitchFamily="18" charset="0"/>
                              </a:rPr>
                              <m:t>1</m:t>
                            </m:r>
                          </m:sub>
                          <m:sup>
                            <m:r>
                              <a:rPr lang="en-US" sz="1200" b="0" i="1" smtClean="0">
                                <a:latin typeface="Cambria Math" panose="02040503050406030204" pitchFamily="18" charset="0"/>
                              </a:rPr>
                              <m:t>𝑡</m:t>
                            </m:r>
                            <m:r>
                              <a:rPr lang="en-US" sz="1200" b="0" i="1" smtClean="0">
                                <a:latin typeface="Cambria Math" panose="02040503050406030204" pitchFamily="18" charset="0"/>
                              </a:rPr>
                              <m:t>−1</m:t>
                            </m:r>
                          </m:sup>
                        </m:sSubSup>
                      </m:oMath>
                    </m:oMathPara>
                  </a14:m>
                  <a:endParaRPr lang="en-US" sz="1200" dirty="0"/>
                </a:p>
              </p:txBody>
            </p:sp>
          </mc:Choice>
          <mc:Fallback xmlns="">
            <p:sp>
              <p:nvSpPr>
                <p:cNvPr id="1091" name="Oval 1090">
                  <a:extLst>
                    <a:ext uri="{FF2B5EF4-FFF2-40B4-BE49-F238E27FC236}">
                      <a16:creationId xmlns:a16="http://schemas.microsoft.com/office/drawing/2014/main" id="{A4CFB7AC-8057-49D1-10FE-0A1D340CBFF3}"/>
                    </a:ext>
                  </a:extLst>
                </p:cNvPr>
                <p:cNvSpPr>
                  <a:spLocks noRot="1" noChangeAspect="1" noMove="1" noResize="1" noEditPoints="1" noAdjustHandles="1" noChangeArrowheads="1" noChangeShapeType="1" noTextEdit="1"/>
                </p:cNvSpPr>
                <p:nvPr/>
              </p:nvSpPr>
              <p:spPr>
                <a:xfrm>
                  <a:off x="9225465" y="3931924"/>
                  <a:ext cx="342398" cy="357023"/>
                </a:xfrm>
                <a:prstGeom prst="ellipse">
                  <a:avLst/>
                </a:prstGeom>
                <a:blipFill>
                  <a:blip r:embed="rId26"/>
                  <a:stretch>
                    <a:fillRect l="-11667"/>
                  </a:stretch>
                </a:blipFill>
              </p:spPr>
              <p:txBody>
                <a:bodyPr/>
                <a:lstStyle/>
                <a:p>
                  <a:r>
                    <a:rPr lang="en-US">
                      <a:noFill/>
                    </a:rPr>
                    <a:t> </a:t>
                  </a:r>
                </a:p>
              </p:txBody>
            </p:sp>
          </mc:Fallback>
        </mc:AlternateContent>
        <p:sp>
          <p:nvSpPr>
            <p:cNvPr id="1092" name="Arc 1091">
              <a:extLst>
                <a:ext uri="{FF2B5EF4-FFF2-40B4-BE49-F238E27FC236}">
                  <a16:creationId xmlns:a16="http://schemas.microsoft.com/office/drawing/2014/main" id="{F24ECB0E-DCDF-8B54-41E3-908B898B806B}"/>
                </a:ext>
              </a:extLst>
            </p:cNvPr>
            <p:cNvSpPr/>
            <p:nvPr/>
          </p:nvSpPr>
          <p:spPr>
            <a:xfrm rot="5400000">
              <a:off x="8768812" y="3978644"/>
              <a:ext cx="773657" cy="691300"/>
            </a:xfrm>
            <a:prstGeom prst="arc">
              <a:avLst>
                <a:gd name="adj1" fmla="val 15550803"/>
                <a:gd name="adj2" fmla="val 20256888"/>
              </a:avLst>
            </a:prstGeom>
            <a:ln>
              <a:headEnd type="stealt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3" name="Arc 1092">
              <a:extLst>
                <a:ext uri="{FF2B5EF4-FFF2-40B4-BE49-F238E27FC236}">
                  <a16:creationId xmlns:a16="http://schemas.microsoft.com/office/drawing/2014/main" id="{91A0EBA4-FB4A-5BAD-4676-B0302920BB8F}"/>
                </a:ext>
              </a:extLst>
            </p:cNvPr>
            <p:cNvSpPr/>
            <p:nvPr/>
          </p:nvSpPr>
          <p:spPr>
            <a:xfrm rot="16391366">
              <a:off x="8972219" y="4219860"/>
              <a:ext cx="773657" cy="691300"/>
            </a:xfrm>
            <a:prstGeom prst="arc">
              <a:avLst>
                <a:gd name="adj1" fmla="val 15550803"/>
                <a:gd name="adj2" fmla="val 20256888"/>
              </a:avLst>
            </a:prstGeom>
            <a:ln>
              <a:headEnd type="stealt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00" name="TextBox 1099">
                  <a:extLst>
                    <a:ext uri="{FF2B5EF4-FFF2-40B4-BE49-F238E27FC236}">
                      <a16:creationId xmlns:a16="http://schemas.microsoft.com/office/drawing/2014/main" id="{99701D7B-6DB3-64F6-FC5E-E8DC76D720FF}"/>
                    </a:ext>
                  </a:extLst>
                </p:cNvPr>
                <p:cNvSpPr txBox="1"/>
                <p:nvPr/>
              </p:nvSpPr>
              <p:spPr>
                <a:xfrm>
                  <a:off x="8184276" y="4250749"/>
                  <a:ext cx="676959" cy="323165"/>
                </a:xfrm>
                <a:prstGeom prst="rect">
                  <a:avLst/>
                </a:prstGeom>
                <a:noFill/>
              </p:spPr>
              <p:txBody>
                <a:bodyPr wrap="square" rtlCol="0">
                  <a:spAutoFit/>
                </a:bodyPr>
                <a:lstStyle/>
                <a:p>
                  <a:r>
                    <a:rPr lang="en-US" sz="500" dirty="0"/>
                    <a:t>Different Weight parameters </a:t>
                  </a:r>
                  <a14:m>
                    <m:oMath xmlns:m="http://schemas.openxmlformats.org/officeDocument/2006/math">
                      <m:sSub>
                        <m:sSubPr>
                          <m:ctrlPr>
                            <a:rPr lang="en-US" sz="500" b="1" i="1" smtClean="0">
                              <a:latin typeface="Cambria Math" panose="02040503050406030204" pitchFamily="18" charset="0"/>
                              <a:ea typeface="Cambria Math" panose="02040503050406030204" pitchFamily="18" charset="0"/>
                            </a:rPr>
                          </m:ctrlPr>
                        </m:sSubPr>
                        <m:e>
                          <m:r>
                            <a:rPr lang="en-US" sz="500" b="1" i="1" smtClean="0">
                              <a:latin typeface="Cambria Math" panose="02040503050406030204" pitchFamily="18" charset="0"/>
                              <a:ea typeface="Cambria Math" panose="02040503050406030204" pitchFamily="18" charset="0"/>
                            </a:rPr>
                            <m:t>𝜽</m:t>
                          </m:r>
                        </m:e>
                        <m:sub>
                          <m:r>
                            <a:rPr lang="en-US" sz="500" b="1" i="1" smtClean="0">
                              <a:latin typeface="Cambria Math" panose="02040503050406030204" pitchFamily="18" charset="0"/>
                              <a:ea typeface="Cambria Math" panose="02040503050406030204" pitchFamily="18" charset="0"/>
                            </a:rPr>
                            <m:t>𝒊</m:t>
                          </m:r>
                        </m:sub>
                      </m:sSub>
                    </m:oMath>
                  </a14:m>
                  <a:r>
                    <a:rPr lang="en-US" sz="500" dirty="0"/>
                    <a:t> for each node </a:t>
                  </a:r>
                  <a14:m>
                    <m:oMath xmlns:m="http://schemas.openxmlformats.org/officeDocument/2006/math">
                      <m:r>
                        <a:rPr lang="en-US" sz="500" b="0" i="1" smtClean="0">
                          <a:latin typeface="Cambria Math" panose="02040503050406030204" pitchFamily="18" charset="0"/>
                        </a:rPr>
                        <m:t>𝑖</m:t>
                      </m:r>
                    </m:oMath>
                  </a14:m>
                  <a:endParaRPr lang="en-US" sz="500" dirty="0"/>
                </a:p>
              </p:txBody>
            </p:sp>
          </mc:Choice>
          <mc:Fallback xmlns="">
            <p:sp>
              <p:nvSpPr>
                <p:cNvPr id="1100" name="TextBox 1099">
                  <a:extLst>
                    <a:ext uri="{FF2B5EF4-FFF2-40B4-BE49-F238E27FC236}">
                      <a16:creationId xmlns:a16="http://schemas.microsoft.com/office/drawing/2014/main" id="{99701D7B-6DB3-64F6-FC5E-E8DC76D720FF}"/>
                    </a:ext>
                  </a:extLst>
                </p:cNvPr>
                <p:cNvSpPr txBox="1">
                  <a:spLocks noRot="1" noChangeAspect="1" noMove="1" noResize="1" noEditPoints="1" noAdjustHandles="1" noChangeArrowheads="1" noChangeShapeType="1" noTextEdit="1"/>
                </p:cNvSpPr>
                <p:nvPr/>
              </p:nvSpPr>
              <p:spPr>
                <a:xfrm>
                  <a:off x="8184276" y="4250749"/>
                  <a:ext cx="676959" cy="323165"/>
                </a:xfrm>
                <a:prstGeom prst="rect">
                  <a:avLst/>
                </a:prstGeom>
                <a:blipFill>
                  <a:blip r:embed="rId27"/>
                  <a:stretch>
                    <a:fillRect/>
                  </a:stretch>
                </a:blipFill>
              </p:spPr>
              <p:txBody>
                <a:bodyPr/>
                <a:lstStyle/>
                <a:p>
                  <a:r>
                    <a:rPr lang="en-US">
                      <a:noFill/>
                    </a:rPr>
                    <a:t> </a:t>
                  </a:r>
                </a:p>
              </p:txBody>
            </p:sp>
          </mc:Fallback>
        </mc:AlternateContent>
        <p:sp>
          <p:nvSpPr>
            <p:cNvPr id="1102" name="TextBox 1101">
              <a:extLst>
                <a:ext uri="{FF2B5EF4-FFF2-40B4-BE49-F238E27FC236}">
                  <a16:creationId xmlns:a16="http://schemas.microsoft.com/office/drawing/2014/main" id="{397B01BC-908B-4FA2-99E9-342DCFA1FABB}"/>
                </a:ext>
              </a:extLst>
            </p:cNvPr>
            <p:cNvSpPr txBox="1"/>
            <p:nvPr/>
          </p:nvSpPr>
          <p:spPr>
            <a:xfrm>
              <a:off x="8885097" y="5337364"/>
              <a:ext cx="2138979" cy="230832"/>
            </a:xfrm>
            <a:prstGeom prst="rect">
              <a:avLst/>
            </a:prstGeom>
            <a:noFill/>
          </p:spPr>
          <p:txBody>
            <a:bodyPr wrap="square" rtlCol="0">
              <a:spAutoFit/>
            </a:bodyPr>
            <a:lstStyle/>
            <a:p>
              <a:r>
                <a:rPr lang="en-US" sz="900" dirty="0"/>
                <a:t>Repeated for each t = 1, … , n</a:t>
              </a:r>
            </a:p>
          </p:txBody>
        </p:sp>
      </p:grpSp>
    </p:spTree>
    <p:extLst>
      <p:ext uri="{BB962C8B-B14F-4D97-AF65-F5344CB8AC3E}">
        <p14:creationId xmlns:p14="http://schemas.microsoft.com/office/powerpoint/2010/main" val="31630759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FB335-2447-4129-98A7-63CE025AAF22}"/>
              </a:ext>
            </a:extLst>
          </p:cNvPr>
          <p:cNvSpPr>
            <a:spLocks noGrp="1"/>
          </p:cNvSpPr>
          <p:nvPr>
            <p:ph type="title"/>
          </p:nvPr>
        </p:nvSpPr>
        <p:spPr/>
        <p:txBody>
          <a:bodyPr/>
          <a:lstStyle/>
          <a:p>
            <a:r>
              <a:rPr lang="en-US" dirty="0"/>
              <a:t>Recurrent Neural Network (RNN)</a:t>
            </a:r>
          </a:p>
        </p:txBody>
      </p:sp>
      <p:sp>
        <p:nvSpPr>
          <p:cNvPr id="3" name="Content Placeholder 2">
            <a:extLst>
              <a:ext uri="{FF2B5EF4-FFF2-40B4-BE49-F238E27FC236}">
                <a16:creationId xmlns:a16="http://schemas.microsoft.com/office/drawing/2014/main" id="{C1B08D36-7B27-4B09-90B2-F147D831D8C9}"/>
              </a:ext>
            </a:extLst>
          </p:cNvPr>
          <p:cNvSpPr>
            <a:spLocks noGrp="1"/>
          </p:cNvSpPr>
          <p:nvPr>
            <p:ph sz="half" idx="1"/>
          </p:nvPr>
        </p:nvSpPr>
        <p:spPr>
          <a:xfrm>
            <a:off x="1097280" y="2120900"/>
            <a:ext cx="9479866" cy="3748193"/>
          </a:xfrm>
        </p:spPr>
        <p:txBody>
          <a:bodyPr>
            <a:normAutofit/>
          </a:bodyPr>
          <a:lstStyle/>
          <a:p>
            <a:r>
              <a:rPr lang="en-US" dirty="0"/>
              <a:t>It turns out though, that RNNs can be depicted in a way that makes them easier to understand, this is called unrolling:</a:t>
            </a:r>
          </a:p>
          <a:p>
            <a:endParaRPr lang="en-US" dirty="0"/>
          </a:p>
        </p:txBody>
      </p:sp>
      <mc:AlternateContent xmlns:mc="http://schemas.openxmlformats.org/markup-compatibility/2006" xmlns:a14="http://schemas.microsoft.com/office/drawing/2010/main">
        <mc:Choice Requires="a14">
          <p:sp>
            <p:nvSpPr>
              <p:cNvPr id="1061" name="Oval 1060">
                <a:extLst>
                  <a:ext uri="{FF2B5EF4-FFF2-40B4-BE49-F238E27FC236}">
                    <a16:creationId xmlns:a16="http://schemas.microsoft.com/office/drawing/2014/main" id="{EF469C50-0D5D-AFDA-F843-DB1A7AD7F84C}"/>
                  </a:ext>
                </a:extLst>
              </p:cNvPr>
              <p:cNvSpPr/>
              <p:nvPr/>
            </p:nvSpPr>
            <p:spPr>
              <a:xfrm>
                <a:off x="3047229" y="3846285"/>
                <a:ext cx="342398" cy="35702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𝐴</m:t>
                          </m:r>
                        </m:e>
                        <m:sub/>
                        <m:sup>
                          <m:r>
                            <a:rPr lang="en-US" sz="1200" b="0" i="1" smtClean="0">
                              <a:latin typeface="Cambria Math" panose="02040503050406030204" pitchFamily="18" charset="0"/>
                            </a:rPr>
                            <m:t>𝑡</m:t>
                          </m:r>
                        </m:sup>
                      </m:sSubSup>
                    </m:oMath>
                  </m:oMathPara>
                </a14:m>
                <a:endParaRPr lang="en-US" sz="1200" dirty="0"/>
              </a:p>
            </p:txBody>
          </p:sp>
        </mc:Choice>
        <mc:Fallback xmlns="">
          <p:sp>
            <p:nvSpPr>
              <p:cNvPr id="1061" name="Oval 1060">
                <a:extLst>
                  <a:ext uri="{FF2B5EF4-FFF2-40B4-BE49-F238E27FC236}">
                    <a16:creationId xmlns:a16="http://schemas.microsoft.com/office/drawing/2014/main" id="{EF469C50-0D5D-AFDA-F843-DB1A7AD7F84C}"/>
                  </a:ext>
                </a:extLst>
              </p:cNvPr>
              <p:cNvSpPr>
                <a:spLocks noRot="1" noChangeAspect="1" noMove="1" noResize="1" noEditPoints="1" noAdjustHandles="1" noChangeArrowheads="1" noChangeShapeType="1" noTextEdit="1"/>
              </p:cNvSpPr>
              <p:nvPr/>
            </p:nvSpPr>
            <p:spPr>
              <a:xfrm>
                <a:off x="3047229" y="3846285"/>
                <a:ext cx="342398" cy="357023"/>
              </a:xfrm>
              <a:prstGeom prst="ellipse">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2" name="Oval 1061">
                <a:extLst>
                  <a:ext uri="{FF2B5EF4-FFF2-40B4-BE49-F238E27FC236}">
                    <a16:creationId xmlns:a16="http://schemas.microsoft.com/office/drawing/2014/main" id="{3AB9588E-2E54-1ABC-A9CC-1949D500BBEC}"/>
                  </a:ext>
                </a:extLst>
              </p:cNvPr>
              <p:cNvSpPr/>
              <p:nvPr/>
            </p:nvSpPr>
            <p:spPr>
              <a:xfrm flipH="1">
                <a:off x="1944382" y="3736134"/>
                <a:ext cx="213495" cy="2134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900" i="1" smtClean="0">
                              <a:latin typeface="Cambria Math" panose="02040503050406030204" pitchFamily="18" charset="0"/>
                            </a:rPr>
                          </m:ctrlPr>
                        </m:sSubSupPr>
                        <m:e>
                          <m:r>
                            <a:rPr lang="en-US" sz="900" b="0" i="1" smtClean="0">
                              <a:latin typeface="Cambria Math" panose="02040503050406030204" pitchFamily="18" charset="0"/>
                            </a:rPr>
                            <m:t>𝑥</m:t>
                          </m:r>
                        </m:e>
                        <m:sub>
                          <m:r>
                            <a:rPr lang="en-US" sz="900" b="0" i="1" smtClean="0">
                              <a:latin typeface="Cambria Math" panose="02040503050406030204" pitchFamily="18" charset="0"/>
                            </a:rPr>
                            <m:t>1</m:t>
                          </m:r>
                        </m:sub>
                        <m:sup>
                          <m:r>
                            <a:rPr lang="en-US" sz="900" b="0" i="1" smtClean="0">
                              <a:latin typeface="Cambria Math" panose="02040503050406030204" pitchFamily="18" charset="0"/>
                            </a:rPr>
                            <m:t>𝑡</m:t>
                          </m:r>
                        </m:sup>
                      </m:sSubSup>
                    </m:oMath>
                  </m:oMathPara>
                </a14:m>
                <a:endParaRPr lang="en-US" dirty="0"/>
              </a:p>
            </p:txBody>
          </p:sp>
        </mc:Choice>
        <mc:Fallback xmlns="">
          <p:sp>
            <p:nvSpPr>
              <p:cNvPr id="1062" name="Oval 1061">
                <a:extLst>
                  <a:ext uri="{FF2B5EF4-FFF2-40B4-BE49-F238E27FC236}">
                    <a16:creationId xmlns:a16="http://schemas.microsoft.com/office/drawing/2014/main" id="{3AB9588E-2E54-1ABC-A9CC-1949D500BBEC}"/>
                  </a:ext>
                </a:extLst>
              </p:cNvPr>
              <p:cNvSpPr>
                <a:spLocks noRot="1" noChangeAspect="1" noMove="1" noResize="1" noEditPoints="1" noAdjustHandles="1" noChangeArrowheads="1" noChangeShapeType="1" noTextEdit="1"/>
              </p:cNvSpPr>
              <p:nvPr/>
            </p:nvSpPr>
            <p:spPr>
              <a:xfrm flipH="1">
                <a:off x="1944382" y="3736134"/>
                <a:ext cx="213495" cy="213495"/>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3" name="Oval 1062">
                <a:extLst>
                  <a:ext uri="{FF2B5EF4-FFF2-40B4-BE49-F238E27FC236}">
                    <a16:creationId xmlns:a16="http://schemas.microsoft.com/office/drawing/2014/main" id="{E261046B-D2EA-3DC8-1771-63D8044A0C7E}"/>
                  </a:ext>
                </a:extLst>
              </p:cNvPr>
              <p:cNvSpPr/>
              <p:nvPr/>
            </p:nvSpPr>
            <p:spPr>
              <a:xfrm flipH="1">
                <a:off x="1944382" y="4179256"/>
                <a:ext cx="213495" cy="2134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900" i="1" smtClean="0">
                              <a:latin typeface="Cambria Math" panose="02040503050406030204" pitchFamily="18" charset="0"/>
                            </a:rPr>
                          </m:ctrlPr>
                        </m:sSubSupPr>
                        <m:e>
                          <m:r>
                            <a:rPr lang="en-US" sz="900" i="1">
                              <a:latin typeface="Cambria Math" panose="02040503050406030204" pitchFamily="18" charset="0"/>
                            </a:rPr>
                            <m:t>𝑥</m:t>
                          </m:r>
                        </m:e>
                        <m:sub>
                          <m:r>
                            <a:rPr lang="en-US" sz="900" b="0" i="1" smtClean="0">
                              <a:latin typeface="Cambria Math" panose="02040503050406030204" pitchFamily="18" charset="0"/>
                            </a:rPr>
                            <m:t>2</m:t>
                          </m:r>
                        </m:sub>
                        <m:sup>
                          <m:r>
                            <a:rPr lang="en-US" sz="900" i="1">
                              <a:latin typeface="Cambria Math" panose="02040503050406030204" pitchFamily="18" charset="0"/>
                            </a:rPr>
                            <m:t>𝑡</m:t>
                          </m:r>
                        </m:sup>
                      </m:sSubSup>
                    </m:oMath>
                  </m:oMathPara>
                </a14:m>
                <a:endParaRPr lang="en-US" dirty="0"/>
              </a:p>
            </p:txBody>
          </p:sp>
        </mc:Choice>
        <mc:Fallback xmlns="">
          <p:sp>
            <p:nvSpPr>
              <p:cNvPr id="1063" name="Oval 1062">
                <a:extLst>
                  <a:ext uri="{FF2B5EF4-FFF2-40B4-BE49-F238E27FC236}">
                    <a16:creationId xmlns:a16="http://schemas.microsoft.com/office/drawing/2014/main" id="{E261046B-D2EA-3DC8-1771-63D8044A0C7E}"/>
                  </a:ext>
                </a:extLst>
              </p:cNvPr>
              <p:cNvSpPr>
                <a:spLocks noRot="1" noChangeAspect="1" noMove="1" noResize="1" noEditPoints="1" noAdjustHandles="1" noChangeArrowheads="1" noChangeShapeType="1" noTextEdit="1"/>
              </p:cNvSpPr>
              <p:nvPr/>
            </p:nvSpPr>
            <p:spPr>
              <a:xfrm flipH="1">
                <a:off x="1944382" y="4179256"/>
                <a:ext cx="213495" cy="213495"/>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4" name="Oval 1063">
                <a:extLst>
                  <a:ext uri="{FF2B5EF4-FFF2-40B4-BE49-F238E27FC236}">
                    <a16:creationId xmlns:a16="http://schemas.microsoft.com/office/drawing/2014/main" id="{5E1A40E4-B818-DC1E-95EE-58537DEBD23D}"/>
                  </a:ext>
                </a:extLst>
              </p:cNvPr>
              <p:cNvSpPr/>
              <p:nvPr/>
            </p:nvSpPr>
            <p:spPr>
              <a:xfrm flipH="1">
                <a:off x="1944382" y="4622378"/>
                <a:ext cx="213495" cy="2134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900" i="1" smtClean="0">
                              <a:latin typeface="Cambria Math" panose="02040503050406030204" pitchFamily="18" charset="0"/>
                            </a:rPr>
                          </m:ctrlPr>
                        </m:sSubSupPr>
                        <m:e>
                          <m:r>
                            <a:rPr lang="en-US" sz="900" i="1">
                              <a:latin typeface="Cambria Math" panose="02040503050406030204" pitchFamily="18" charset="0"/>
                            </a:rPr>
                            <m:t>𝑥</m:t>
                          </m:r>
                        </m:e>
                        <m:sub>
                          <m:r>
                            <a:rPr lang="en-US" sz="900" b="0" i="1" smtClean="0">
                              <a:latin typeface="Cambria Math" panose="02040503050406030204" pitchFamily="18" charset="0"/>
                            </a:rPr>
                            <m:t>3</m:t>
                          </m:r>
                        </m:sub>
                        <m:sup>
                          <m:r>
                            <a:rPr lang="en-US" sz="900" i="1">
                              <a:latin typeface="Cambria Math" panose="02040503050406030204" pitchFamily="18" charset="0"/>
                            </a:rPr>
                            <m:t>𝑡</m:t>
                          </m:r>
                        </m:sup>
                      </m:sSubSup>
                    </m:oMath>
                  </m:oMathPara>
                </a14:m>
                <a:endParaRPr lang="en-US" dirty="0"/>
              </a:p>
            </p:txBody>
          </p:sp>
        </mc:Choice>
        <mc:Fallback xmlns="">
          <p:sp>
            <p:nvSpPr>
              <p:cNvPr id="1064" name="Oval 1063">
                <a:extLst>
                  <a:ext uri="{FF2B5EF4-FFF2-40B4-BE49-F238E27FC236}">
                    <a16:creationId xmlns:a16="http://schemas.microsoft.com/office/drawing/2014/main" id="{5E1A40E4-B818-DC1E-95EE-58537DEBD23D}"/>
                  </a:ext>
                </a:extLst>
              </p:cNvPr>
              <p:cNvSpPr>
                <a:spLocks noRot="1" noChangeAspect="1" noMove="1" noResize="1" noEditPoints="1" noAdjustHandles="1" noChangeArrowheads="1" noChangeShapeType="1" noTextEdit="1"/>
              </p:cNvSpPr>
              <p:nvPr/>
            </p:nvSpPr>
            <p:spPr>
              <a:xfrm flipH="1">
                <a:off x="1944382" y="4622378"/>
                <a:ext cx="213495" cy="213495"/>
              </a:xfrm>
              <a:prstGeom prst="ellipse">
                <a:avLst/>
              </a:prstGeom>
              <a:blipFill>
                <a:blip r:embed="rId5"/>
                <a:stretch>
                  <a:fillRect/>
                </a:stretch>
              </a:blipFill>
            </p:spPr>
            <p:txBody>
              <a:bodyPr/>
              <a:lstStyle/>
              <a:p>
                <a:r>
                  <a:rPr lang="en-US">
                    <a:noFill/>
                  </a:rPr>
                  <a:t> </a:t>
                </a:r>
              </a:p>
            </p:txBody>
          </p:sp>
        </mc:Fallback>
      </mc:AlternateContent>
      <p:cxnSp>
        <p:nvCxnSpPr>
          <p:cNvPr id="1065" name="Straight Arrow Connector 1064">
            <a:extLst>
              <a:ext uri="{FF2B5EF4-FFF2-40B4-BE49-F238E27FC236}">
                <a16:creationId xmlns:a16="http://schemas.microsoft.com/office/drawing/2014/main" id="{D12E07FB-EA11-735B-CB94-3A878A29EE50}"/>
              </a:ext>
            </a:extLst>
          </p:cNvPr>
          <p:cNvCxnSpPr>
            <a:cxnSpLocks/>
            <a:stCxn id="1062" idx="2"/>
            <a:endCxn id="1061" idx="2"/>
          </p:cNvCxnSpPr>
          <p:nvPr/>
        </p:nvCxnSpPr>
        <p:spPr>
          <a:xfrm>
            <a:off x="2157877" y="3842882"/>
            <a:ext cx="889352" cy="181915"/>
          </a:xfrm>
          <a:prstGeom prst="straightConnector1">
            <a:avLst/>
          </a:prstGeom>
          <a:ln>
            <a:solidFill>
              <a:srgbClr val="FFC000"/>
            </a:solidFill>
            <a:headEnd type="none" w="sm" len="sm"/>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68" name="TextBox 1067">
                <a:extLst>
                  <a:ext uri="{FF2B5EF4-FFF2-40B4-BE49-F238E27FC236}">
                    <a16:creationId xmlns:a16="http://schemas.microsoft.com/office/drawing/2014/main" id="{8DC9D41F-C268-E4FC-9387-F9EA514B7D4E}"/>
                  </a:ext>
                </a:extLst>
              </p:cNvPr>
              <p:cNvSpPr txBox="1"/>
              <p:nvPr/>
            </p:nvSpPr>
            <p:spPr>
              <a:xfrm>
                <a:off x="2290174" y="3590270"/>
                <a:ext cx="595302" cy="246221"/>
              </a:xfrm>
              <a:prstGeom prst="rect">
                <a:avLst/>
              </a:prstGeom>
              <a:noFill/>
            </p:spPr>
            <p:txBody>
              <a:bodyPr wrap="square" rtlCol="0">
                <a:spAutoFit/>
              </a:bodyPr>
              <a:lstStyle/>
              <a:p>
                <a:r>
                  <a:rPr lang="en-US" sz="500" dirty="0"/>
                  <a:t>Weight parameters </a:t>
                </a:r>
                <a14:m>
                  <m:oMath xmlns:m="http://schemas.openxmlformats.org/officeDocument/2006/math">
                    <m:sSub>
                      <m:sSubPr>
                        <m:ctrlPr>
                          <a:rPr lang="en-US" sz="500" b="1" i="1" smtClean="0">
                            <a:latin typeface="Cambria Math" panose="02040503050406030204" pitchFamily="18" charset="0"/>
                            <a:ea typeface="Cambria Math" panose="02040503050406030204" pitchFamily="18" charset="0"/>
                          </a:rPr>
                        </m:ctrlPr>
                      </m:sSubPr>
                      <m:e>
                        <m:r>
                          <a:rPr lang="en-US" sz="500" b="1" i="1" smtClean="0">
                            <a:latin typeface="Cambria Math" panose="02040503050406030204" pitchFamily="18" charset="0"/>
                            <a:ea typeface="Cambria Math" panose="02040503050406030204" pitchFamily="18" charset="0"/>
                          </a:rPr>
                          <m:t>𝜽</m:t>
                        </m:r>
                      </m:e>
                      <m:sub>
                        <m:r>
                          <a:rPr lang="en-US" sz="500" b="1" i="1" smtClean="0">
                            <a:latin typeface="Cambria Math" panose="02040503050406030204" pitchFamily="18" charset="0"/>
                            <a:ea typeface="Cambria Math" panose="02040503050406030204" pitchFamily="18" charset="0"/>
                          </a:rPr>
                          <m:t>𝒊</m:t>
                        </m:r>
                      </m:sub>
                    </m:sSub>
                  </m:oMath>
                </a14:m>
                <a:endParaRPr lang="en-US" sz="500" b="1" dirty="0"/>
              </a:p>
            </p:txBody>
          </p:sp>
        </mc:Choice>
        <mc:Fallback xmlns="">
          <p:sp>
            <p:nvSpPr>
              <p:cNvPr id="1068" name="TextBox 1067">
                <a:extLst>
                  <a:ext uri="{FF2B5EF4-FFF2-40B4-BE49-F238E27FC236}">
                    <a16:creationId xmlns:a16="http://schemas.microsoft.com/office/drawing/2014/main" id="{8DC9D41F-C268-E4FC-9387-F9EA514B7D4E}"/>
                  </a:ext>
                </a:extLst>
              </p:cNvPr>
              <p:cNvSpPr txBox="1">
                <a:spLocks noRot="1" noChangeAspect="1" noMove="1" noResize="1" noEditPoints="1" noAdjustHandles="1" noChangeArrowheads="1" noChangeShapeType="1" noTextEdit="1"/>
              </p:cNvSpPr>
              <p:nvPr/>
            </p:nvSpPr>
            <p:spPr>
              <a:xfrm>
                <a:off x="2290174" y="3590270"/>
                <a:ext cx="595302" cy="246221"/>
              </a:xfrm>
              <a:prstGeom prst="rect">
                <a:avLst/>
              </a:prstGeom>
              <a:blipFill>
                <a:blip r:embed="rId6"/>
                <a:stretch>
                  <a:fillRect/>
                </a:stretch>
              </a:blipFill>
            </p:spPr>
            <p:txBody>
              <a:bodyPr/>
              <a:lstStyle/>
              <a:p>
                <a:r>
                  <a:rPr lang="en-US">
                    <a:noFill/>
                  </a:rPr>
                  <a:t> </a:t>
                </a:r>
              </a:p>
            </p:txBody>
          </p:sp>
        </mc:Fallback>
      </mc:AlternateContent>
      <p:cxnSp>
        <p:nvCxnSpPr>
          <p:cNvPr id="1069" name="Straight Arrow Connector 1068">
            <a:extLst>
              <a:ext uri="{FF2B5EF4-FFF2-40B4-BE49-F238E27FC236}">
                <a16:creationId xmlns:a16="http://schemas.microsoft.com/office/drawing/2014/main" id="{1B9B3BDB-0379-FFEA-0477-1967111A8D30}"/>
              </a:ext>
            </a:extLst>
          </p:cNvPr>
          <p:cNvCxnSpPr>
            <a:cxnSpLocks/>
            <a:stCxn id="1061" idx="6"/>
          </p:cNvCxnSpPr>
          <p:nvPr/>
        </p:nvCxnSpPr>
        <p:spPr>
          <a:xfrm>
            <a:off x="3389627" y="4024797"/>
            <a:ext cx="8274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70" name="TextBox 1069">
                <a:extLst>
                  <a:ext uri="{FF2B5EF4-FFF2-40B4-BE49-F238E27FC236}">
                    <a16:creationId xmlns:a16="http://schemas.microsoft.com/office/drawing/2014/main" id="{F40B2A97-BE4B-98B6-CEC7-99F3CF93210A}"/>
                  </a:ext>
                </a:extLst>
              </p:cNvPr>
              <p:cNvSpPr txBox="1"/>
              <p:nvPr/>
            </p:nvSpPr>
            <p:spPr>
              <a:xfrm>
                <a:off x="4208201" y="3884741"/>
                <a:ext cx="1087071" cy="269304"/>
              </a:xfrm>
              <a:prstGeom prst="rect">
                <a:avLst/>
              </a:prstGeom>
              <a:noFill/>
            </p:spPr>
            <p:txBody>
              <a:bodyPr wrap="square">
                <a:spAutoFit/>
              </a:bodyPr>
              <a:lstStyle/>
              <a:p>
                <a:r>
                  <a:rPr lang="en-US" sz="1050" b="1" dirty="0"/>
                  <a:t>Output </a:t>
                </a:r>
                <a14:m>
                  <m:oMath xmlns:m="http://schemas.openxmlformats.org/officeDocument/2006/math">
                    <m:sSubSup>
                      <m:sSubSupPr>
                        <m:ctrlPr>
                          <a:rPr lang="en-US" sz="1050" i="1" smtClean="0">
                            <a:latin typeface="Cambria Math" panose="02040503050406030204" pitchFamily="18" charset="0"/>
                          </a:rPr>
                        </m:ctrlPr>
                      </m:sSubSupPr>
                      <m:e>
                        <m:r>
                          <a:rPr lang="en-US" sz="1050" b="0" i="1" smtClean="0">
                            <a:latin typeface="Cambria Math" panose="02040503050406030204" pitchFamily="18" charset="0"/>
                          </a:rPr>
                          <m:t>𝑦</m:t>
                        </m:r>
                      </m:e>
                      <m:sub/>
                      <m:sup>
                        <m:r>
                          <a:rPr lang="en-US" sz="1050" b="0" i="1" smtClean="0">
                            <a:latin typeface="Cambria Math" panose="02040503050406030204" pitchFamily="18" charset="0"/>
                          </a:rPr>
                          <m:t>𝑡</m:t>
                        </m:r>
                      </m:sup>
                    </m:sSubSup>
                  </m:oMath>
                </a14:m>
                <a:endParaRPr lang="en-US" sz="1050" b="1" dirty="0"/>
              </a:p>
            </p:txBody>
          </p:sp>
        </mc:Choice>
        <mc:Fallback xmlns="">
          <p:sp>
            <p:nvSpPr>
              <p:cNvPr id="1070" name="TextBox 1069">
                <a:extLst>
                  <a:ext uri="{FF2B5EF4-FFF2-40B4-BE49-F238E27FC236}">
                    <a16:creationId xmlns:a16="http://schemas.microsoft.com/office/drawing/2014/main" id="{F40B2A97-BE4B-98B6-CEC7-99F3CF93210A}"/>
                  </a:ext>
                </a:extLst>
              </p:cNvPr>
              <p:cNvSpPr txBox="1">
                <a:spLocks noRot="1" noChangeAspect="1" noMove="1" noResize="1" noEditPoints="1" noAdjustHandles="1" noChangeArrowheads="1" noChangeShapeType="1" noTextEdit="1"/>
              </p:cNvSpPr>
              <p:nvPr/>
            </p:nvSpPr>
            <p:spPr>
              <a:xfrm>
                <a:off x="4208201" y="3884741"/>
                <a:ext cx="1087071" cy="269304"/>
              </a:xfrm>
              <a:prstGeom prst="rect">
                <a:avLst/>
              </a:prstGeom>
              <a:blipFill>
                <a:blip r:embed="rId7"/>
                <a:stretch>
                  <a:fillRect b="-11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1" name="TextBox 1070">
                <a:extLst>
                  <a:ext uri="{FF2B5EF4-FFF2-40B4-BE49-F238E27FC236}">
                    <a16:creationId xmlns:a16="http://schemas.microsoft.com/office/drawing/2014/main" id="{52427E37-AE3E-F142-CA32-6A4E0CE863A8}"/>
                  </a:ext>
                </a:extLst>
              </p:cNvPr>
              <p:cNvSpPr txBox="1"/>
              <p:nvPr/>
            </p:nvSpPr>
            <p:spPr>
              <a:xfrm>
                <a:off x="751749" y="4258792"/>
                <a:ext cx="1191207" cy="577081"/>
              </a:xfrm>
              <a:prstGeom prst="rect">
                <a:avLst/>
              </a:prstGeom>
              <a:noFill/>
            </p:spPr>
            <p:txBody>
              <a:bodyPr wrap="square">
                <a:spAutoFit/>
              </a:bodyPr>
              <a:lstStyle/>
              <a:p>
                <a:r>
                  <a:rPr lang="en-US" sz="1050" b="1" dirty="0"/>
                  <a:t>Input </a:t>
                </a:r>
                <a14:m>
                  <m:oMath xmlns:m="http://schemas.openxmlformats.org/officeDocument/2006/math">
                    <m:sSup>
                      <m:sSupPr>
                        <m:ctrlPr>
                          <a:rPr lang="en-US" sz="1050" b="1" i="1" smtClean="0">
                            <a:latin typeface="Cambria Math" panose="02040503050406030204" pitchFamily="18" charset="0"/>
                          </a:rPr>
                        </m:ctrlPr>
                      </m:sSupPr>
                      <m:e>
                        <m:r>
                          <a:rPr lang="en-US" sz="1050" b="1" i="1" smtClean="0">
                            <a:latin typeface="Cambria Math" panose="02040503050406030204" pitchFamily="18" charset="0"/>
                          </a:rPr>
                          <m:t>𝑿</m:t>
                        </m:r>
                      </m:e>
                      <m:sup>
                        <m:r>
                          <a:rPr lang="en-US" sz="1050" b="1" i="1" smtClean="0">
                            <a:latin typeface="Cambria Math" panose="02040503050406030204" pitchFamily="18" charset="0"/>
                          </a:rPr>
                          <m:t>𝒕</m:t>
                        </m:r>
                      </m:sup>
                    </m:sSup>
                  </m:oMath>
                </a14:m>
                <a:r>
                  <a:rPr lang="en-US" sz="1050" b="1" dirty="0"/>
                  <a:t> </a:t>
                </a:r>
                <a:br>
                  <a:rPr lang="en-US" sz="1050" b="1" dirty="0"/>
                </a:br>
                <a:r>
                  <a:rPr lang="en-US" sz="1050" b="1" dirty="0"/>
                  <a:t>from previous layer at step </a:t>
                </a:r>
                <a14:m>
                  <m:oMath xmlns:m="http://schemas.openxmlformats.org/officeDocument/2006/math">
                    <m:r>
                      <a:rPr lang="en-US" sz="1050" b="1" i="1" smtClean="0">
                        <a:latin typeface="Cambria Math" panose="02040503050406030204" pitchFamily="18" charset="0"/>
                      </a:rPr>
                      <m:t>𝒕</m:t>
                    </m:r>
                  </m:oMath>
                </a14:m>
                <a:endParaRPr lang="en-US" sz="1050" b="1" dirty="0"/>
              </a:p>
            </p:txBody>
          </p:sp>
        </mc:Choice>
        <mc:Fallback xmlns="">
          <p:sp>
            <p:nvSpPr>
              <p:cNvPr id="1071" name="TextBox 1070">
                <a:extLst>
                  <a:ext uri="{FF2B5EF4-FFF2-40B4-BE49-F238E27FC236}">
                    <a16:creationId xmlns:a16="http://schemas.microsoft.com/office/drawing/2014/main" id="{52427E37-AE3E-F142-CA32-6A4E0CE863A8}"/>
                  </a:ext>
                </a:extLst>
              </p:cNvPr>
              <p:cNvSpPr txBox="1">
                <a:spLocks noRot="1" noChangeAspect="1" noMove="1" noResize="1" noEditPoints="1" noAdjustHandles="1" noChangeArrowheads="1" noChangeShapeType="1" noTextEdit="1"/>
              </p:cNvSpPr>
              <p:nvPr/>
            </p:nvSpPr>
            <p:spPr>
              <a:xfrm>
                <a:off x="751749" y="4258792"/>
                <a:ext cx="1191207" cy="577081"/>
              </a:xfrm>
              <a:prstGeom prst="rect">
                <a:avLst/>
              </a:prstGeom>
              <a:blipFill>
                <a:blip r:embed="rId8"/>
                <a:stretch>
                  <a:fillRect b="-6383"/>
                </a:stretch>
              </a:blipFill>
            </p:spPr>
            <p:txBody>
              <a:bodyPr/>
              <a:lstStyle/>
              <a:p>
                <a:r>
                  <a:rPr lang="en-US">
                    <a:noFill/>
                  </a:rPr>
                  <a:t> </a:t>
                </a:r>
              </a:p>
            </p:txBody>
          </p:sp>
        </mc:Fallback>
      </mc:AlternateContent>
      <p:sp>
        <p:nvSpPr>
          <p:cNvPr id="1072" name="Left Brace 1071">
            <a:extLst>
              <a:ext uri="{FF2B5EF4-FFF2-40B4-BE49-F238E27FC236}">
                <a16:creationId xmlns:a16="http://schemas.microsoft.com/office/drawing/2014/main" id="{9C5B3E79-9F78-8592-CF50-9EEAAAB38AC1}"/>
              </a:ext>
            </a:extLst>
          </p:cNvPr>
          <p:cNvSpPr/>
          <p:nvPr/>
        </p:nvSpPr>
        <p:spPr>
          <a:xfrm>
            <a:off x="1754646" y="3725836"/>
            <a:ext cx="120846" cy="1553160"/>
          </a:xfrm>
          <a:prstGeom prst="leftBrace">
            <a:avLst>
              <a:gd name="adj1" fmla="val 25574"/>
              <a:gd name="adj2" fmla="val 5112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75" name="Oval 1074">
                <a:extLst>
                  <a:ext uri="{FF2B5EF4-FFF2-40B4-BE49-F238E27FC236}">
                    <a16:creationId xmlns:a16="http://schemas.microsoft.com/office/drawing/2014/main" id="{B1CFB07B-5587-590C-FC4A-9837F670073D}"/>
                  </a:ext>
                </a:extLst>
              </p:cNvPr>
              <p:cNvSpPr/>
              <p:nvPr/>
            </p:nvSpPr>
            <p:spPr>
              <a:xfrm flipH="1">
                <a:off x="1944382" y="5065501"/>
                <a:ext cx="213495" cy="2134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900" i="1" smtClean="0">
                              <a:latin typeface="Cambria Math" panose="02040503050406030204" pitchFamily="18" charset="0"/>
                            </a:rPr>
                          </m:ctrlPr>
                        </m:sSubSupPr>
                        <m:e>
                          <m:r>
                            <a:rPr lang="en-US" sz="900" i="1">
                              <a:latin typeface="Cambria Math" panose="02040503050406030204" pitchFamily="18" charset="0"/>
                            </a:rPr>
                            <m:t>𝑥</m:t>
                          </m:r>
                        </m:e>
                        <m:sub>
                          <m:r>
                            <a:rPr lang="en-US" sz="900" b="0" i="1" smtClean="0">
                              <a:latin typeface="Cambria Math" panose="02040503050406030204" pitchFamily="18" charset="0"/>
                            </a:rPr>
                            <m:t>4</m:t>
                          </m:r>
                        </m:sub>
                        <m:sup>
                          <m:r>
                            <a:rPr lang="en-US" sz="900" i="1">
                              <a:latin typeface="Cambria Math" panose="02040503050406030204" pitchFamily="18" charset="0"/>
                            </a:rPr>
                            <m:t>𝑡</m:t>
                          </m:r>
                        </m:sup>
                      </m:sSubSup>
                    </m:oMath>
                  </m:oMathPara>
                </a14:m>
                <a:endParaRPr lang="en-US" dirty="0"/>
              </a:p>
            </p:txBody>
          </p:sp>
        </mc:Choice>
        <mc:Fallback xmlns="">
          <p:sp>
            <p:nvSpPr>
              <p:cNvPr id="1075" name="Oval 1074">
                <a:extLst>
                  <a:ext uri="{FF2B5EF4-FFF2-40B4-BE49-F238E27FC236}">
                    <a16:creationId xmlns:a16="http://schemas.microsoft.com/office/drawing/2014/main" id="{B1CFB07B-5587-590C-FC4A-9837F670073D}"/>
                  </a:ext>
                </a:extLst>
              </p:cNvPr>
              <p:cNvSpPr>
                <a:spLocks noRot="1" noChangeAspect="1" noMove="1" noResize="1" noEditPoints="1" noAdjustHandles="1" noChangeArrowheads="1" noChangeShapeType="1" noTextEdit="1"/>
              </p:cNvSpPr>
              <p:nvPr/>
            </p:nvSpPr>
            <p:spPr>
              <a:xfrm flipH="1">
                <a:off x="1944382" y="5065501"/>
                <a:ext cx="213495" cy="213495"/>
              </a:xfrm>
              <a:prstGeom prst="ellipse">
                <a:avLst/>
              </a:prstGeom>
              <a:blipFill>
                <a:blip r:embed="rId9"/>
                <a:stretch>
                  <a:fillRect/>
                </a:stretch>
              </a:blipFill>
            </p:spPr>
            <p:txBody>
              <a:bodyPr/>
              <a:lstStyle/>
              <a:p>
                <a:r>
                  <a:rPr lang="en-US">
                    <a:noFill/>
                  </a:rPr>
                  <a:t> </a:t>
                </a:r>
              </a:p>
            </p:txBody>
          </p:sp>
        </mc:Fallback>
      </mc:AlternateContent>
      <p:cxnSp>
        <p:nvCxnSpPr>
          <p:cNvPr id="1076" name="Straight Arrow Connector 1075">
            <a:extLst>
              <a:ext uri="{FF2B5EF4-FFF2-40B4-BE49-F238E27FC236}">
                <a16:creationId xmlns:a16="http://schemas.microsoft.com/office/drawing/2014/main" id="{02902339-6465-453B-6304-DBB6629A7734}"/>
              </a:ext>
            </a:extLst>
          </p:cNvPr>
          <p:cNvCxnSpPr>
            <a:stCxn id="1063" idx="2"/>
            <a:endCxn id="1061" idx="2"/>
          </p:cNvCxnSpPr>
          <p:nvPr/>
        </p:nvCxnSpPr>
        <p:spPr>
          <a:xfrm flipV="1">
            <a:off x="2157877" y="4024797"/>
            <a:ext cx="889352" cy="261207"/>
          </a:xfrm>
          <a:prstGeom prst="straightConnector1">
            <a:avLst/>
          </a:prstGeom>
          <a:ln>
            <a:solidFill>
              <a:srgbClr val="FFC000"/>
            </a:solidFill>
            <a:headEnd type="none" w="sm" len="sm"/>
            <a:tailEnd type="stealth"/>
          </a:ln>
        </p:spPr>
        <p:style>
          <a:lnRef idx="1">
            <a:schemeClr val="accent1"/>
          </a:lnRef>
          <a:fillRef idx="0">
            <a:schemeClr val="accent1"/>
          </a:fillRef>
          <a:effectRef idx="0">
            <a:schemeClr val="accent1"/>
          </a:effectRef>
          <a:fontRef idx="minor">
            <a:schemeClr val="tx1"/>
          </a:fontRef>
        </p:style>
      </p:cxnSp>
      <p:cxnSp>
        <p:nvCxnSpPr>
          <p:cNvPr id="1079" name="Straight Arrow Connector 1078">
            <a:extLst>
              <a:ext uri="{FF2B5EF4-FFF2-40B4-BE49-F238E27FC236}">
                <a16:creationId xmlns:a16="http://schemas.microsoft.com/office/drawing/2014/main" id="{ABBD3DB8-09E9-7E45-5D59-3857822D1185}"/>
              </a:ext>
            </a:extLst>
          </p:cNvPr>
          <p:cNvCxnSpPr>
            <a:stCxn id="1064" idx="2"/>
            <a:endCxn id="1061" idx="2"/>
          </p:cNvCxnSpPr>
          <p:nvPr/>
        </p:nvCxnSpPr>
        <p:spPr>
          <a:xfrm flipV="1">
            <a:off x="2157877" y="4024797"/>
            <a:ext cx="889352" cy="704329"/>
          </a:xfrm>
          <a:prstGeom prst="straightConnector1">
            <a:avLst/>
          </a:prstGeom>
          <a:ln>
            <a:solidFill>
              <a:srgbClr val="FFC000"/>
            </a:solidFill>
            <a:headEnd type="none" w="sm" len="sm"/>
            <a:tailEnd type="stealth"/>
          </a:ln>
        </p:spPr>
        <p:style>
          <a:lnRef idx="1">
            <a:schemeClr val="accent1"/>
          </a:lnRef>
          <a:fillRef idx="0">
            <a:schemeClr val="accent1"/>
          </a:fillRef>
          <a:effectRef idx="0">
            <a:schemeClr val="accent1"/>
          </a:effectRef>
          <a:fontRef idx="minor">
            <a:schemeClr val="tx1"/>
          </a:fontRef>
        </p:style>
      </p:cxnSp>
      <p:cxnSp>
        <p:nvCxnSpPr>
          <p:cNvPr id="1082" name="Straight Arrow Connector 1081">
            <a:extLst>
              <a:ext uri="{FF2B5EF4-FFF2-40B4-BE49-F238E27FC236}">
                <a16:creationId xmlns:a16="http://schemas.microsoft.com/office/drawing/2014/main" id="{8337E88D-0986-8FBD-FA5A-9763284949F0}"/>
              </a:ext>
            </a:extLst>
          </p:cNvPr>
          <p:cNvCxnSpPr>
            <a:stCxn id="1075" idx="2"/>
            <a:endCxn id="1061" idx="2"/>
          </p:cNvCxnSpPr>
          <p:nvPr/>
        </p:nvCxnSpPr>
        <p:spPr>
          <a:xfrm flipV="1">
            <a:off x="2157877" y="4024797"/>
            <a:ext cx="889352" cy="1147452"/>
          </a:xfrm>
          <a:prstGeom prst="straightConnector1">
            <a:avLst/>
          </a:prstGeom>
          <a:ln>
            <a:solidFill>
              <a:srgbClr val="FFC000"/>
            </a:solidFill>
            <a:headEnd type="none" w="sm" len="sm"/>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1" name="Oval 1090">
                <a:extLst>
                  <a:ext uri="{FF2B5EF4-FFF2-40B4-BE49-F238E27FC236}">
                    <a16:creationId xmlns:a16="http://schemas.microsoft.com/office/drawing/2014/main" id="{A4CFB7AC-8057-49D1-10FE-0A1D340CBFF3}"/>
                  </a:ext>
                </a:extLst>
              </p:cNvPr>
              <p:cNvSpPr/>
              <p:nvPr/>
            </p:nvSpPr>
            <p:spPr>
              <a:xfrm>
                <a:off x="3312639" y="3208014"/>
                <a:ext cx="342398" cy="35702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𝐴</m:t>
                          </m:r>
                        </m:e>
                        <m:sub/>
                        <m:sup>
                          <m:r>
                            <a:rPr lang="en-US" sz="1200" b="0" i="1" smtClean="0">
                              <a:latin typeface="Cambria Math" panose="02040503050406030204" pitchFamily="18" charset="0"/>
                            </a:rPr>
                            <m:t>𝑡</m:t>
                          </m:r>
                          <m:r>
                            <a:rPr lang="en-US" sz="1200" b="0" i="1" smtClean="0">
                              <a:latin typeface="Cambria Math" panose="02040503050406030204" pitchFamily="18" charset="0"/>
                            </a:rPr>
                            <m:t>−1</m:t>
                          </m:r>
                        </m:sup>
                      </m:sSubSup>
                    </m:oMath>
                  </m:oMathPara>
                </a14:m>
                <a:endParaRPr lang="en-US" sz="1200" dirty="0"/>
              </a:p>
            </p:txBody>
          </p:sp>
        </mc:Choice>
        <mc:Fallback xmlns="">
          <p:sp>
            <p:nvSpPr>
              <p:cNvPr id="1091" name="Oval 1090">
                <a:extLst>
                  <a:ext uri="{FF2B5EF4-FFF2-40B4-BE49-F238E27FC236}">
                    <a16:creationId xmlns:a16="http://schemas.microsoft.com/office/drawing/2014/main" id="{A4CFB7AC-8057-49D1-10FE-0A1D340CBFF3}"/>
                  </a:ext>
                </a:extLst>
              </p:cNvPr>
              <p:cNvSpPr>
                <a:spLocks noRot="1" noChangeAspect="1" noMove="1" noResize="1" noEditPoints="1" noAdjustHandles="1" noChangeArrowheads="1" noChangeShapeType="1" noTextEdit="1"/>
              </p:cNvSpPr>
              <p:nvPr/>
            </p:nvSpPr>
            <p:spPr>
              <a:xfrm>
                <a:off x="3312639" y="3208014"/>
                <a:ext cx="342398" cy="357023"/>
              </a:xfrm>
              <a:prstGeom prst="ellipse">
                <a:avLst/>
              </a:prstGeom>
              <a:blipFill>
                <a:blip r:embed="rId10"/>
                <a:stretch>
                  <a:fillRect l="-11667"/>
                </a:stretch>
              </a:blipFill>
            </p:spPr>
            <p:txBody>
              <a:bodyPr/>
              <a:lstStyle/>
              <a:p>
                <a:r>
                  <a:rPr lang="en-US">
                    <a:noFill/>
                  </a:rPr>
                  <a:t> </a:t>
                </a:r>
              </a:p>
            </p:txBody>
          </p:sp>
        </mc:Fallback>
      </mc:AlternateContent>
      <p:sp>
        <p:nvSpPr>
          <p:cNvPr id="1092" name="Arc 1091">
            <a:extLst>
              <a:ext uri="{FF2B5EF4-FFF2-40B4-BE49-F238E27FC236}">
                <a16:creationId xmlns:a16="http://schemas.microsoft.com/office/drawing/2014/main" id="{F24ECB0E-DCDF-8B54-41E3-908B898B806B}"/>
              </a:ext>
            </a:extLst>
          </p:cNvPr>
          <p:cNvSpPr/>
          <p:nvPr/>
        </p:nvSpPr>
        <p:spPr>
          <a:xfrm rot="5400000">
            <a:off x="2855986" y="3254734"/>
            <a:ext cx="773657" cy="691300"/>
          </a:xfrm>
          <a:prstGeom prst="arc">
            <a:avLst>
              <a:gd name="adj1" fmla="val 15550803"/>
              <a:gd name="adj2" fmla="val 20256888"/>
            </a:avLst>
          </a:prstGeom>
          <a:ln>
            <a:headEnd type="stealt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3" name="Arc 1092">
            <a:extLst>
              <a:ext uri="{FF2B5EF4-FFF2-40B4-BE49-F238E27FC236}">
                <a16:creationId xmlns:a16="http://schemas.microsoft.com/office/drawing/2014/main" id="{91A0EBA4-FB4A-5BAD-4676-B0302920BB8F}"/>
              </a:ext>
            </a:extLst>
          </p:cNvPr>
          <p:cNvSpPr/>
          <p:nvPr/>
        </p:nvSpPr>
        <p:spPr>
          <a:xfrm rot="16391366">
            <a:off x="3059393" y="3495950"/>
            <a:ext cx="773657" cy="691300"/>
          </a:xfrm>
          <a:prstGeom prst="arc">
            <a:avLst>
              <a:gd name="adj1" fmla="val 15550803"/>
              <a:gd name="adj2" fmla="val 20256888"/>
            </a:avLst>
          </a:prstGeom>
          <a:ln>
            <a:headEnd type="stealt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87F5BAA1-D27E-90EF-A033-6E8AF2B43B64}"/>
              </a:ext>
            </a:extLst>
          </p:cNvPr>
          <p:cNvSpPr txBox="1"/>
          <p:nvPr/>
        </p:nvSpPr>
        <p:spPr>
          <a:xfrm>
            <a:off x="5211681" y="3600384"/>
            <a:ext cx="672612" cy="830997"/>
          </a:xfrm>
          <a:prstGeom prst="rect">
            <a:avLst/>
          </a:prstGeom>
          <a:noFill/>
        </p:spPr>
        <p:txBody>
          <a:bodyPr wrap="square" rtlCol="0">
            <a:spAutoFit/>
          </a:bodyPr>
          <a:lstStyle/>
          <a:p>
            <a:r>
              <a:rPr lang="en-US" sz="4800" dirty="0"/>
              <a:t>=</a:t>
            </a:r>
          </a:p>
        </p:txBody>
      </p:sp>
      <p:cxnSp>
        <p:nvCxnSpPr>
          <p:cNvPr id="26" name="Straight Arrow Connector 25">
            <a:extLst>
              <a:ext uri="{FF2B5EF4-FFF2-40B4-BE49-F238E27FC236}">
                <a16:creationId xmlns:a16="http://schemas.microsoft.com/office/drawing/2014/main" id="{39CCCE54-9806-94A0-2F6C-47DF83C2C955}"/>
              </a:ext>
            </a:extLst>
          </p:cNvPr>
          <p:cNvCxnSpPr>
            <a:cxnSpLocks/>
            <a:stCxn id="56" idx="0"/>
          </p:cNvCxnSpPr>
          <p:nvPr/>
        </p:nvCxnSpPr>
        <p:spPr>
          <a:xfrm flipV="1">
            <a:off x="7076307" y="3382405"/>
            <a:ext cx="0" cy="590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Oval 53">
                <a:extLst>
                  <a:ext uri="{FF2B5EF4-FFF2-40B4-BE49-F238E27FC236}">
                    <a16:creationId xmlns:a16="http://schemas.microsoft.com/office/drawing/2014/main" id="{28C11E77-FF4B-5476-A81E-AB580E0BDAD4}"/>
                  </a:ext>
                </a:extLst>
              </p:cNvPr>
              <p:cNvSpPr/>
              <p:nvPr/>
            </p:nvSpPr>
            <p:spPr>
              <a:xfrm>
                <a:off x="6903094" y="4954844"/>
                <a:ext cx="342398" cy="35702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𝑋</m:t>
                          </m:r>
                        </m:e>
                        <m:sup>
                          <m:r>
                            <a:rPr lang="en-US" sz="1200" b="0" i="1" smtClean="0">
                              <a:latin typeface="Cambria Math" panose="02040503050406030204" pitchFamily="18" charset="0"/>
                            </a:rPr>
                            <m:t>𝑡</m:t>
                          </m:r>
                          <m:r>
                            <a:rPr lang="en-US" sz="1200" b="0" i="1" smtClean="0">
                              <a:latin typeface="Cambria Math" panose="02040503050406030204" pitchFamily="18" charset="0"/>
                            </a:rPr>
                            <m:t>−1</m:t>
                          </m:r>
                        </m:sup>
                      </m:sSup>
                    </m:oMath>
                  </m:oMathPara>
                </a14:m>
                <a:endParaRPr lang="en-US" sz="1200" dirty="0"/>
              </a:p>
            </p:txBody>
          </p:sp>
        </mc:Choice>
        <mc:Fallback xmlns="">
          <p:sp>
            <p:nvSpPr>
              <p:cNvPr id="54" name="Oval 53">
                <a:extLst>
                  <a:ext uri="{FF2B5EF4-FFF2-40B4-BE49-F238E27FC236}">
                    <a16:creationId xmlns:a16="http://schemas.microsoft.com/office/drawing/2014/main" id="{28C11E77-FF4B-5476-A81E-AB580E0BDAD4}"/>
                  </a:ext>
                </a:extLst>
              </p:cNvPr>
              <p:cNvSpPr>
                <a:spLocks noRot="1" noChangeAspect="1" noMove="1" noResize="1" noEditPoints="1" noAdjustHandles="1" noChangeArrowheads="1" noChangeShapeType="1" noTextEdit="1"/>
              </p:cNvSpPr>
              <p:nvPr/>
            </p:nvSpPr>
            <p:spPr>
              <a:xfrm>
                <a:off x="6903094" y="4954844"/>
                <a:ext cx="342398" cy="357023"/>
              </a:xfrm>
              <a:prstGeom prst="ellipse">
                <a:avLst/>
              </a:prstGeom>
              <a:blipFill>
                <a:blip r:embed="rId11"/>
                <a:stretch>
                  <a:fillRect l="-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Oval 55">
                <a:extLst>
                  <a:ext uri="{FF2B5EF4-FFF2-40B4-BE49-F238E27FC236}">
                    <a16:creationId xmlns:a16="http://schemas.microsoft.com/office/drawing/2014/main" id="{0034C6CB-07A8-F6FA-C47D-9777B3D6A8FD}"/>
                  </a:ext>
                </a:extLst>
              </p:cNvPr>
              <p:cNvSpPr/>
              <p:nvPr/>
            </p:nvSpPr>
            <p:spPr>
              <a:xfrm>
                <a:off x="6905108" y="3972768"/>
                <a:ext cx="342398" cy="35702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𝐴</m:t>
                          </m:r>
                        </m:e>
                        <m:sub/>
                        <m:sup>
                          <m:r>
                            <a:rPr lang="en-US" sz="1200" b="0" i="1" smtClean="0">
                              <a:latin typeface="Cambria Math" panose="02040503050406030204" pitchFamily="18" charset="0"/>
                            </a:rPr>
                            <m:t>𝑡</m:t>
                          </m:r>
                          <m:r>
                            <a:rPr lang="en-US" sz="1200" b="0" i="1" smtClean="0">
                              <a:latin typeface="Cambria Math" panose="02040503050406030204" pitchFamily="18" charset="0"/>
                            </a:rPr>
                            <m:t>−1</m:t>
                          </m:r>
                        </m:sup>
                      </m:sSubSup>
                    </m:oMath>
                  </m:oMathPara>
                </a14:m>
                <a:endParaRPr lang="en-US" sz="1200" dirty="0"/>
              </a:p>
            </p:txBody>
          </p:sp>
        </mc:Choice>
        <mc:Fallback xmlns="">
          <p:sp>
            <p:nvSpPr>
              <p:cNvPr id="56" name="Oval 55">
                <a:extLst>
                  <a:ext uri="{FF2B5EF4-FFF2-40B4-BE49-F238E27FC236}">
                    <a16:creationId xmlns:a16="http://schemas.microsoft.com/office/drawing/2014/main" id="{0034C6CB-07A8-F6FA-C47D-9777B3D6A8FD}"/>
                  </a:ext>
                </a:extLst>
              </p:cNvPr>
              <p:cNvSpPr>
                <a:spLocks noRot="1" noChangeAspect="1" noMove="1" noResize="1" noEditPoints="1" noAdjustHandles="1" noChangeArrowheads="1" noChangeShapeType="1" noTextEdit="1"/>
              </p:cNvSpPr>
              <p:nvPr/>
            </p:nvSpPr>
            <p:spPr>
              <a:xfrm>
                <a:off x="6905108" y="3972768"/>
                <a:ext cx="342398" cy="357023"/>
              </a:xfrm>
              <a:prstGeom prst="ellipse">
                <a:avLst/>
              </a:prstGeom>
              <a:blipFill>
                <a:blip r:embed="rId12"/>
                <a:stretch>
                  <a:fillRect l="-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A07C6FE-B88A-CC49-1628-09207CF5B03B}"/>
                  </a:ext>
                </a:extLst>
              </p:cNvPr>
              <p:cNvSpPr txBox="1"/>
              <p:nvPr/>
            </p:nvSpPr>
            <p:spPr>
              <a:xfrm>
                <a:off x="6703970" y="3113101"/>
                <a:ext cx="1087071" cy="269304"/>
              </a:xfrm>
              <a:prstGeom prst="rect">
                <a:avLst/>
              </a:prstGeom>
              <a:noFill/>
            </p:spPr>
            <p:txBody>
              <a:bodyPr wrap="square">
                <a:spAutoFit/>
              </a:bodyPr>
              <a:lstStyle/>
              <a:p>
                <a:r>
                  <a:rPr lang="en-US" sz="1050" b="1" dirty="0"/>
                  <a:t>Output </a:t>
                </a:r>
                <a14:m>
                  <m:oMath xmlns:m="http://schemas.openxmlformats.org/officeDocument/2006/math">
                    <m:sSubSup>
                      <m:sSubSupPr>
                        <m:ctrlPr>
                          <a:rPr lang="en-US" sz="1050" i="1" smtClean="0">
                            <a:latin typeface="Cambria Math" panose="02040503050406030204" pitchFamily="18" charset="0"/>
                          </a:rPr>
                        </m:ctrlPr>
                      </m:sSubSupPr>
                      <m:e>
                        <m:r>
                          <a:rPr lang="en-US" sz="1050" b="0" i="1" smtClean="0">
                            <a:latin typeface="Cambria Math" panose="02040503050406030204" pitchFamily="18" charset="0"/>
                          </a:rPr>
                          <m:t>𝑦</m:t>
                        </m:r>
                      </m:e>
                      <m:sub/>
                      <m:sup>
                        <m:r>
                          <a:rPr lang="en-US" sz="1050" b="0" i="1" smtClean="0">
                            <a:latin typeface="Cambria Math" panose="02040503050406030204" pitchFamily="18" charset="0"/>
                          </a:rPr>
                          <m:t>𝑡</m:t>
                        </m:r>
                        <m:r>
                          <a:rPr lang="en-US" sz="1050" b="0" i="1" smtClean="0">
                            <a:latin typeface="Cambria Math" panose="02040503050406030204" pitchFamily="18" charset="0"/>
                          </a:rPr>
                          <m:t>−1</m:t>
                        </m:r>
                      </m:sup>
                    </m:sSubSup>
                  </m:oMath>
                </a14:m>
                <a:endParaRPr lang="en-US" sz="1050" b="1" dirty="0"/>
              </a:p>
            </p:txBody>
          </p:sp>
        </mc:Choice>
        <mc:Fallback xmlns="">
          <p:sp>
            <p:nvSpPr>
              <p:cNvPr id="62" name="TextBox 61">
                <a:extLst>
                  <a:ext uri="{FF2B5EF4-FFF2-40B4-BE49-F238E27FC236}">
                    <a16:creationId xmlns:a16="http://schemas.microsoft.com/office/drawing/2014/main" id="{8A07C6FE-B88A-CC49-1628-09207CF5B03B}"/>
                  </a:ext>
                </a:extLst>
              </p:cNvPr>
              <p:cNvSpPr txBox="1">
                <a:spLocks noRot="1" noChangeAspect="1" noMove="1" noResize="1" noEditPoints="1" noAdjustHandles="1" noChangeArrowheads="1" noChangeShapeType="1" noTextEdit="1"/>
              </p:cNvSpPr>
              <p:nvPr/>
            </p:nvSpPr>
            <p:spPr>
              <a:xfrm>
                <a:off x="6703970" y="3113101"/>
                <a:ext cx="1087071" cy="269304"/>
              </a:xfrm>
              <a:prstGeom prst="rect">
                <a:avLst/>
              </a:prstGeom>
              <a:blipFill>
                <a:blip r:embed="rId13"/>
                <a:stretch>
                  <a:fillRect b="-11364"/>
                </a:stretch>
              </a:blipFill>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4519BC7D-9971-C583-2B0A-2C0C0EA1EBE7}"/>
              </a:ext>
            </a:extLst>
          </p:cNvPr>
          <p:cNvCxnSpPr>
            <a:cxnSpLocks/>
            <a:stCxn id="54" idx="0"/>
            <a:endCxn id="56" idx="4"/>
          </p:cNvCxnSpPr>
          <p:nvPr/>
        </p:nvCxnSpPr>
        <p:spPr>
          <a:xfrm flipV="1">
            <a:off x="7074293" y="4329791"/>
            <a:ext cx="2014" cy="625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7" name="Straight Arrow Connector 1026">
            <a:extLst>
              <a:ext uri="{FF2B5EF4-FFF2-40B4-BE49-F238E27FC236}">
                <a16:creationId xmlns:a16="http://schemas.microsoft.com/office/drawing/2014/main" id="{5F1733E8-BF02-477C-41E7-B892624D371D}"/>
              </a:ext>
            </a:extLst>
          </p:cNvPr>
          <p:cNvCxnSpPr>
            <a:cxnSpLocks/>
            <a:stCxn id="1029" idx="0"/>
          </p:cNvCxnSpPr>
          <p:nvPr/>
        </p:nvCxnSpPr>
        <p:spPr>
          <a:xfrm flipV="1">
            <a:off x="8094109" y="3387935"/>
            <a:ext cx="0" cy="590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8" name="Oval 1027">
                <a:extLst>
                  <a:ext uri="{FF2B5EF4-FFF2-40B4-BE49-F238E27FC236}">
                    <a16:creationId xmlns:a16="http://schemas.microsoft.com/office/drawing/2014/main" id="{B14B7631-F20C-08C5-B4FB-E2680EA79543}"/>
                  </a:ext>
                </a:extLst>
              </p:cNvPr>
              <p:cNvSpPr/>
              <p:nvPr/>
            </p:nvSpPr>
            <p:spPr>
              <a:xfrm>
                <a:off x="7920896" y="4960374"/>
                <a:ext cx="342398" cy="35702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𝑋</m:t>
                          </m:r>
                        </m:e>
                        <m:sup>
                          <m:r>
                            <a:rPr lang="en-US" sz="1200" b="0" i="1" smtClean="0">
                              <a:latin typeface="Cambria Math" panose="02040503050406030204" pitchFamily="18" charset="0"/>
                            </a:rPr>
                            <m:t>𝑡</m:t>
                          </m:r>
                        </m:sup>
                      </m:sSup>
                    </m:oMath>
                  </m:oMathPara>
                </a14:m>
                <a:endParaRPr lang="en-US" sz="1200" dirty="0"/>
              </a:p>
            </p:txBody>
          </p:sp>
        </mc:Choice>
        <mc:Fallback xmlns="">
          <p:sp>
            <p:nvSpPr>
              <p:cNvPr id="1028" name="Oval 1027">
                <a:extLst>
                  <a:ext uri="{FF2B5EF4-FFF2-40B4-BE49-F238E27FC236}">
                    <a16:creationId xmlns:a16="http://schemas.microsoft.com/office/drawing/2014/main" id="{B14B7631-F20C-08C5-B4FB-E2680EA79543}"/>
                  </a:ext>
                </a:extLst>
              </p:cNvPr>
              <p:cNvSpPr>
                <a:spLocks noRot="1" noChangeAspect="1" noMove="1" noResize="1" noEditPoints="1" noAdjustHandles="1" noChangeArrowheads="1" noChangeShapeType="1" noTextEdit="1"/>
              </p:cNvSpPr>
              <p:nvPr/>
            </p:nvSpPr>
            <p:spPr>
              <a:xfrm>
                <a:off x="7920896" y="4960374"/>
                <a:ext cx="342398" cy="357023"/>
              </a:xfrm>
              <a:prstGeom prst="ellipse">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9" name="Oval 1028">
                <a:extLst>
                  <a:ext uri="{FF2B5EF4-FFF2-40B4-BE49-F238E27FC236}">
                    <a16:creationId xmlns:a16="http://schemas.microsoft.com/office/drawing/2014/main" id="{299DC092-69CE-6217-3606-C192138C11AA}"/>
                  </a:ext>
                </a:extLst>
              </p:cNvPr>
              <p:cNvSpPr/>
              <p:nvPr/>
            </p:nvSpPr>
            <p:spPr>
              <a:xfrm>
                <a:off x="7922910" y="3978298"/>
                <a:ext cx="342398" cy="35702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𝐴</m:t>
                          </m:r>
                        </m:e>
                        <m:sub/>
                        <m:sup>
                          <m:r>
                            <a:rPr lang="en-US" sz="1200" b="0" i="1" smtClean="0">
                              <a:latin typeface="Cambria Math" panose="02040503050406030204" pitchFamily="18" charset="0"/>
                            </a:rPr>
                            <m:t>𝑡</m:t>
                          </m:r>
                        </m:sup>
                      </m:sSubSup>
                    </m:oMath>
                  </m:oMathPara>
                </a14:m>
                <a:endParaRPr lang="en-US" sz="1200" dirty="0"/>
              </a:p>
            </p:txBody>
          </p:sp>
        </mc:Choice>
        <mc:Fallback xmlns="">
          <p:sp>
            <p:nvSpPr>
              <p:cNvPr id="1029" name="Oval 1028">
                <a:extLst>
                  <a:ext uri="{FF2B5EF4-FFF2-40B4-BE49-F238E27FC236}">
                    <a16:creationId xmlns:a16="http://schemas.microsoft.com/office/drawing/2014/main" id="{299DC092-69CE-6217-3606-C192138C11AA}"/>
                  </a:ext>
                </a:extLst>
              </p:cNvPr>
              <p:cNvSpPr>
                <a:spLocks noRot="1" noChangeAspect="1" noMove="1" noResize="1" noEditPoints="1" noAdjustHandles="1" noChangeArrowheads="1" noChangeShapeType="1" noTextEdit="1"/>
              </p:cNvSpPr>
              <p:nvPr/>
            </p:nvSpPr>
            <p:spPr>
              <a:xfrm>
                <a:off x="7922910" y="3978298"/>
                <a:ext cx="342398" cy="357023"/>
              </a:xfrm>
              <a:prstGeom prst="ellipse">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0" name="TextBox 1029">
                <a:extLst>
                  <a:ext uri="{FF2B5EF4-FFF2-40B4-BE49-F238E27FC236}">
                    <a16:creationId xmlns:a16="http://schemas.microsoft.com/office/drawing/2014/main" id="{A397523E-9F25-C434-FC9F-D6C22999F175}"/>
                  </a:ext>
                </a:extLst>
              </p:cNvPr>
              <p:cNvSpPr txBox="1"/>
              <p:nvPr/>
            </p:nvSpPr>
            <p:spPr>
              <a:xfrm>
                <a:off x="7721772" y="3118631"/>
                <a:ext cx="1087071" cy="269304"/>
              </a:xfrm>
              <a:prstGeom prst="rect">
                <a:avLst/>
              </a:prstGeom>
              <a:noFill/>
            </p:spPr>
            <p:txBody>
              <a:bodyPr wrap="square">
                <a:spAutoFit/>
              </a:bodyPr>
              <a:lstStyle/>
              <a:p>
                <a:r>
                  <a:rPr lang="en-US" sz="1050" b="1" dirty="0"/>
                  <a:t>Output </a:t>
                </a:r>
                <a14:m>
                  <m:oMath xmlns:m="http://schemas.openxmlformats.org/officeDocument/2006/math">
                    <m:sSubSup>
                      <m:sSubSupPr>
                        <m:ctrlPr>
                          <a:rPr lang="en-US" sz="1050" i="1" smtClean="0">
                            <a:latin typeface="Cambria Math" panose="02040503050406030204" pitchFamily="18" charset="0"/>
                          </a:rPr>
                        </m:ctrlPr>
                      </m:sSubSupPr>
                      <m:e>
                        <m:r>
                          <a:rPr lang="en-US" sz="1050" b="0" i="1" smtClean="0">
                            <a:latin typeface="Cambria Math" panose="02040503050406030204" pitchFamily="18" charset="0"/>
                          </a:rPr>
                          <m:t>𝑦</m:t>
                        </m:r>
                      </m:e>
                      <m:sub/>
                      <m:sup>
                        <m:r>
                          <a:rPr lang="en-US" sz="1050" b="0" i="1" smtClean="0">
                            <a:latin typeface="Cambria Math" panose="02040503050406030204" pitchFamily="18" charset="0"/>
                          </a:rPr>
                          <m:t>𝑡</m:t>
                        </m:r>
                      </m:sup>
                    </m:sSubSup>
                  </m:oMath>
                </a14:m>
                <a:endParaRPr lang="en-US" sz="1050" b="1" dirty="0"/>
              </a:p>
            </p:txBody>
          </p:sp>
        </mc:Choice>
        <mc:Fallback xmlns="">
          <p:sp>
            <p:nvSpPr>
              <p:cNvPr id="1030" name="TextBox 1029">
                <a:extLst>
                  <a:ext uri="{FF2B5EF4-FFF2-40B4-BE49-F238E27FC236}">
                    <a16:creationId xmlns:a16="http://schemas.microsoft.com/office/drawing/2014/main" id="{A397523E-9F25-C434-FC9F-D6C22999F175}"/>
                  </a:ext>
                </a:extLst>
              </p:cNvPr>
              <p:cNvSpPr txBox="1">
                <a:spLocks noRot="1" noChangeAspect="1" noMove="1" noResize="1" noEditPoints="1" noAdjustHandles="1" noChangeArrowheads="1" noChangeShapeType="1" noTextEdit="1"/>
              </p:cNvSpPr>
              <p:nvPr/>
            </p:nvSpPr>
            <p:spPr>
              <a:xfrm>
                <a:off x="7721772" y="3118631"/>
                <a:ext cx="1087071" cy="269304"/>
              </a:xfrm>
              <a:prstGeom prst="rect">
                <a:avLst/>
              </a:prstGeom>
              <a:blipFill>
                <a:blip r:embed="rId16"/>
                <a:stretch>
                  <a:fillRect b="-11364"/>
                </a:stretch>
              </a:blipFill>
            </p:spPr>
            <p:txBody>
              <a:bodyPr/>
              <a:lstStyle/>
              <a:p>
                <a:r>
                  <a:rPr lang="en-US">
                    <a:noFill/>
                  </a:rPr>
                  <a:t> </a:t>
                </a:r>
              </a:p>
            </p:txBody>
          </p:sp>
        </mc:Fallback>
      </mc:AlternateContent>
      <p:cxnSp>
        <p:nvCxnSpPr>
          <p:cNvPr id="1031" name="Straight Arrow Connector 1030">
            <a:extLst>
              <a:ext uri="{FF2B5EF4-FFF2-40B4-BE49-F238E27FC236}">
                <a16:creationId xmlns:a16="http://schemas.microsoft.com/office/drawing/2014/main" id="{836673BB-AB95-15E9-CBC1-4B4D567D9F44}"/>
              </a:ext>
            </a:extLst>
          </p:cNvPr>
          <p:cNvCxnSpPr>
            <a:cxnSpLocks/>
            <a:stCxn id="1028" idx="0"/>
            <a:endCxn id="1029" idx="4"/>
          </p:cNvCxnSpPr>
          <p:nvPr/>
        </p:nvCxnSpPr>
        <p:spPr>
          <a:xfrm flipV="1">
            <a:off x="8092095" y="4335321"/>
            <a:ext cx="2014" cy="625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2" name="Straight Arrow Connector 1031">
            <a:extLst>
              <a:ext uri="{FF2B5EF4-FFF2-40B4-BE49-F238E27FC236}">
                <a16:creationId xmlns:a16="http://schemas.microsoft.com/office/drawing/2014/main" id="{032A10AC-F108-F617-5531-34F096E7AA3A}"/>
              </a:ext>
            </a:extLst>
          </p:cNvPr>
          <p:cNvCxnSpPr>
            <a:cxnSpLocks/>
            <a:stCxn id="1034" idx="0"/>
          </p:cNvCxnSpPr>
          <p:nvPr/>
        </p:nvCxnSpPr>
        <p:spPr>
          <a:xfrm flipV="1">
            <a:off x="9056243" y="3389326"/>
            <a:ext cx="0" cy="590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3" name="Oval 1032">
                <a:extLst>
                  <a:ext uri="{FF2B5EF4-FFF2-40B4-BE49-F238E27FC236}">
                    <a16:creationId xmlns:a16="http://schemas.microsoft.com/office/drawing/2014/main" id="{38CB2084-D834-9092-7A9B-E9BCAD6905CE}"/>
                  </a:ext>
                </a:extLst>
              </p:cNvPr>
              <p:cNvSpPr/>
              <p:nvPr/>
            </p:nvSpPr>
            <p:spPr>
              <a:xfrm>
                <a:off x="8883030" y="4961765"/>
                <a:ext cx="342398" cy="35702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𝑋</m:t>
                          </m:r>
                        </m:e>
                        <m:sup>
                          <m:r>
                            <a:rPr lang="en-US" sz="1200" b="0" i="1" smtClean="0">
                              <a:latin typeface="Cambria Math" panose="02040503050406030204" pitchFamily="18" charset="0"/>
                            </a:rPr>
                            <m:t>𝑡</m:t>
                          </m:r>
                          <m:r>
                            <a:rPr lang="en-US" sz="1200" b="0" i="1" smtClean="0">
                              <a:latin typeface="Cambria Math" panose="02040503050406030204" pitchFamily="18" charset="0"/>
                            </a:rPr>
                            <m:t>+1</m:t>
                          </m:r>
                        </m:sup>
                      </m:sSup>
                    </m:oMath>
                  </m:oMathPara>
                </a14:m>
                <a:endParaRPr lang="en-US" sz="1200" dirty="0"/>
              </a:p>
            </p:txBody>
          </p:sp>
        </mc:Choice>
        <mc:Fallback xmlns="">
          <p:sp>
            <p:nvSpPr>
              <p:cNvPr id="1033" name="Oval 1032">
                <a:extLst>
                  <a:ext uri="{FF2B5EF4-FFF2-40B4-BE49-F238E27FC236}">
                    <a16:creationId xmlns:a16="http://schemas.microsoft.com/office/drawing/2014/main" id="{38CB2084-D834-9092-7A9B-E9BCAD6905CE}"/>
                  </a:ext>
                </a:extLst>
              </p:cNvPr>
              <p:cNvSpPr>
                <a:spLocks noRot="1" noChangeAspect="1" noMove="1" noResize="1" noEditPoints="1" noAdjustHandles="1" noChangeArrowheads="1" noChangeShapeType="1" noTextEdit="1"/>
              </p:cNvSpPr>
              <p:nvPr/>
            </p:nvSpPr>
            <p:spPr>
              <a:xfrm>
                <a:off x="8883030" y="4961765"/>
                <a:ext cx="342398" cy="357023"/>
              </a:xfrm>
              <a:prstGeom prst="ellipse">
                <a:avLst/>
              </a:prstGeom>
              <a:blipFill>
                <a:blip r:embed="rId17"/>
                <a:stretch>
                  <a:fillRect l="-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4" name="Oval 1033">
                <a:extLst>
                  <a:ext uri="{FF2B5EF4-FFF2-40B4-BE49-F238E27FC236}">
                    <a16:creationId xmlns:a16="http://schemas.microsoft.com/office/drawing/2014/main" id="{948C396E-06F6-523E-D69B-553C84B93B5F}"/>
                  </a:ext>
                </a:extLst>
              </p:cNvPr>
              <p:cNvSpPr/>
              <p:nvPr/>
            </p:nvSpPr>
            <p:spPr>
              <a:xfrm>
                <a:off x="8885044" y="3979689"/>
                <a:ext cx="342398" cy="35702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𝐴</m:t>
                          </m:r>
                        </m:e>
                        <m:sub/>
                        <m:sup>
                          <m:r>
                            <a:rPr lang="en-US" sz="1200" b="0" i="1" smtClean="0">
                              <a:latin typeface="Cambria Math" panose="02040503050406030204" pitchFamily="18" charset="0"/>
                            </a:rPr>
                            <m:t>𝑡</m:t>
                          </m:r>
                          <m:r>
                            <a:rPr lang="en-US" sz="1200" b="0" i="1" smtClean="0">
                              <a:latin typeface="Cambria Math" panose="02040503050406030204" pitchFamily="18" charset="0"/>
                            </a:rPr>
                            <m:t>+1</m:t>
                          </m:r>
                        </m:sup>
                      </m:sSubSup>
                    </m:oMath>
                  </m:oMathPara>
                </a14:m>
                <a:endParaRPr lang="en-US" sz="1200" dirty="0"/>
              </a:p>
            </p:txBody>
          </p:sp>
        </mc:Choice>
        <mc:Fallback xmlns="">
          <p:sp>
            <p:nvSpPr>
              <p:cNvPr id="1034" name="Oval 1033">
                <a:extLst>
                  <a:ext uri="{FF2B5EF4-FFF2-40B4-BE49-F238E27FC236}">
                    <a16:creationId xmlns:a16="http://schemas.microsoft.com/office/drawing/2014/main" id="{948C396E-06F6-523E-D69B-553C84B93B5F}"/>
                  </a:ext>
                </a:extLst>
              </p:cNvPr>
              <p:cNvSpPr>
                <a:spLocks noRot="1" noChangeAspect="1" noMove="1" noResize="1" noEditPoints="1" noAdjustHandles="1" noChangeArrowheads="1" noChangeShapeType="1" noTextEdit="1"/>
              </p:cNvSpPr>
              <p:nvPr/>
            </p:nvSpPr>
            <p:spPr>
              <a:xfrm>
                <a:off x="8885044" y="3979689"/>
                <a:ext cx="342398" cy="357023"/>
              </a:xfrm>
              <a:prstGeom prst="ellipse">
                <a:avLst/>
              </a:prstGeom>
              <a:blipFill>
                <a:blip r:embed="rId18"/>
                <a:stretch>
                  <a:fillRect l="-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5" name="TextBox 1034">
                <a:extLst>
                  <a:ext uri="{FF2B5EF4-FFF2-40B4-BE49-F238E27FC236}">
                    <a16:creationId xmlns:a16="http://schemas.microsoft.com/office/drawing/2014/main" id="{478DB6B1-E9AF-169B-6C7E-125118783615}"/>
                  </a:ext>
                </a:extLst>
              </p:cNvPr>
              <p:cNvSpPr txBox="1"/>
              <p:nvPr/>
            </p:nvSpPr>
            <p:spPr>
              <a:xfrm>
                <a:off x="8683906" y="3120022"/>
                <a:ext cx="1087071" cy="269304"/>
              </a:xfrm>
              <a:prstGeom prst="rect">
                <a:avLst/>
              </a:prstGeom>
              <a:noFill/>
            </p:spPr>
            <p:txBody>
              <a:bodyPr wrap="square">
                <a:spAutoFit/>
              </a:bodyPr>
              <a:lstStyle/>
              <a:p>
                <a:r>
                  <a:rPr lang="en-US" sz="1050" b="1" dirty="0"/>
                  <a:t>Output </a:t>
                </a:r>
                <a14:m>
                  <m:oMath xmlns:m="http://schemas.openxmlformats.org/officeDocument/2006/math">
                    <m:sSubSup>
                      <m:sSubSupPr>
                        <m:ctrlPr>
                          <a:rPr lang="en-US" sz="1050" i="1" smtClean="0">
                            <a:latin typeface="Cambria Math" panose="02040503050406030204" pitchFamily="18" charset="0"/>
                          </a:rPr>
                        </m:ctrlPr>
                      </m:sSubSupPr>
                      <m:e>
                        <m:r>
                          <a:rPr lang="en-US" sz="1050" b="0" i="1" smtClean="0">
                            <a:latin typeface="Cambria Math" panose="02040503050406030204" pitchFamily="18" charset="0"/>
                          </a:rPr>
                          <m:t>𝑦</m:t>
                        </m:r>
                      </m:e>
                      <m:sub/>
                      <m:sup>
                        <m:r>
                          <a:rPr lang="en-US" sz="1050" b="0" i="1" smtClean="0">
                            <a:latin typeface="Cambria Math" panose="02040503050406030204" pitchFamily="18" charset="0"/>
                          </a:rPr>
                          <m:t>𝑡</m:t>
                        </m:r>
                        <m:r>
                          <a:rPr lang="en-US" sz="1050" b="0" i="1" smtClean="0">
                            <a:latin typeface="Cambria Math" panose="02040503050406030204" pitchFamily="18" charset="0"/>
                          </a:rPr>
                          <m:t>+1</m:t>
                        </m:r>
                      </m:sup>
                    </m:sSubSup>
                  </m:oMath>
                </a14:m>
                <a:endParaRPr lang="en-US" sz="1050" b="1" dirty="0"/>
              </a:p>
            </p:txBody>
          </p:sp>
        </mc:Choice>
        <mc:Fallback xmlns="">
          <p:sp>
            <p:nvSpPr>
              <p:cNvPr id="1035" name="TextBox 1034">
                <a:extLst>
                  <a:ext uri="{FF2B5EF4-FFF2-40B4-BE49-F238E27FC236}">
                    <a16:creationId xmlns:a16="http://schemas.microsoft.com/office/drawing/2014/main" id="{478DB6B1-E9AF-169B-6C7E-125118783615}"/>
                  </a:ext>
                </a:extLst>
              </p:cNvPr>
              <p:cNvSpPr txBox="1">
                <a:spLocks noRot="1" noChangeAspect="1" noMove="1" noResize="1" noEditPoints="1" noAdjustHandles="1" noChangeArrowheads="1" noChangeShapeType="1" noTextEdit="1"/>
              </p:cNvSpPr>
              <p:nvPr/>
            </p:nvSpPr>
            <p:spPr>
              <a:xfrm>
                <a:off x="8683906" y="3120022"/>
                <a:ext cx="1087071" cy="269304"/>
              </a:xfrm>
              <a:prstGeom prst="rect">
                <a:avLst/>
              </a:prstGeom>
              <a:blipFill>
                <a:blip r:embed="rId19"/>
                <a:stretch>
                  <a:fillRect b="-11364"/>
                </a:stretch>
              </a:blipFill>
            </p:spPr>
            <p:txBody>
              <a:bodyPr/>
              <a:lstStyle/>
              <a:p>
                <a:r>
                  <a:rPr lang="en-US">
                    <a:noFill/>
                  </a:rPr>
                  <a:t> </a:t>
                </a:r>
              </a:p>
            </p:txBody>
          </p:sp>
        </mc:Fallback>
      </mc:AlternateContent>
      <p:cxnSp>
        <p:nvCxnSpPr>
          <p:cNvPr id="1036" name="Straight Arrow Connector 1035">
            <a:extLst>
              <a:ext uri="{FF2B5EF4-FFF2-40B4-BE49-F238E27FC236}">
                <a16:creationId xmlns:a16="http://schemas.microsoft.com/office/drawing/2014/main" id="{E7FD2277-D6B1-6303-00DA-CE76C26FEEAD}"/>
              </a:ext>
            </a:extLst>
          </p:cNvPr>
          <p:cNvCxnSpPr>
            <a:cxnSpLocks/>
            <a:stCxn id="1033" idx="0"/>
            <a:endCxn id="1034" idx="4"/>
          </p:cNvCxnSpPr>
          <p:nvPr/>
        </p:nvCxnSpPr>
        <p:spPr>
          <a:xfrm flipV="1">
            <a:off x="9054229" y="4336712"/>
            <a:ext cx="2014" cy="625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1" name="Straight Arrow Connector 1040">
            <a:extLst>
              <a:ext uri="{FF2B5EF4-FFF2-40B4-BE49-F238E27FC236}">
                <a16:creationId xmlns:a16="http://schemas.microsoft.com/office/drawing/2014/main" id="{A8F21422-5D78-D251-1246-BAAC38B1ED4B}"/>
              </a:ext>
            </a:extLst>
          </p:cNvPr>
          <p:cNvCxnSpPr>
            <a:stCxn id="56" idx="6"/>
            <a:endCxn id="1029" idx="2"/>
          </p:cNvCxnSpPr>
          <p:nvPr/>
        </p:nvCxnSpPr>
        <p:spPr>
          <a:xfrm>
            <a:off x="7247506" y="4151280"/>
            <a:ext cx="675404" cy="5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3" name="Straight Arrow Connector 1042">
            <a:extLst>
              <a:ext uri="{FF2B5EF4-FFF2-40B4-BE49-F238E27FC236}">
                <a16:creationId xmlns:a16="http://schemas.microsoft.com/office/drawing/2014/main" id="{845F8239-559F-4659-EA78-EB02F4BA4117}"/>
              </a:ext>
            </a:extLst>
          </p:cNvPr>
          <p:cNvCxnSpPr>
            <a:stCxn id="1029" idx="6"/>
            <a:endCxn id="1034" idx="2"/>
          </p:cNvCxnSpPr>
          <p:nvPr/>
        </p:nvCxnSpPr>
        <p:spPr>
          <a:xfrm>
            <a:off x="8265308" y="4156810"/>
            <a:ext cx="619736" cy="1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5" name="Straight Arrow Connector 1044">
            <a:extLst>
              <a:ext uri="{FF2B5EF4-FFF2-40B4-BE49-F238E27FC236}">
                <a16:creationId xmlns:a16="http://schemas.microsoft.com/office/drawing/2014/main" id="{A1208E26-47C1-62D4-145D-39D996FF91B8}"/>
              </a:ext>
            </a:extLst>
          </p:cNvPr>
          <p:cNvCxnSpPr>
            <a:cxnSpLocks/>
            <a:endCxn id="56" idx="2"/>
          </p:cNvCxnSpPr>
          <p:nvPr/>
        </p:nvCxnSpPr>
        <p:spPr>
          <a:xfrm>
            <a:off x="6196720" y="4145749"/>
            <a:ext cx="708388" cy="55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7" name="Straight Arrow Connector 1046">
            <a:extLst>
              <a:ext uri="{FF2B5EF4-FFF2-40B4-BE49-F238E27FC236}">
                <a16:creationId xmlns:a16="http://schemas.microsoft.com/office/drawing/2014/main" id="{99C31D93-EA8B-5797-204A-62ABFF837AC1}"/>
              </a:ext>
            </a:extLst>
          </p:cNvPr>
          <p:cNvCxnSpPr>
            <a:cxnSpLocks/>
            <a:stCxn id="1034" idx="6"/>
          </p:cNvCxnSpPr>
          <p:nvPr/>
        </p:nvCxnSpPr>
        <p:spPr>
          <a:xfrm flipV="1">
            <a:off x="9227442" y="4154045"/>
            <a:ext cx="734243" cy="41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0" name="TextBox 1049">
                <a:extLst>
                  <a:ext uri="{FF2B5EF4-FFF2-40B4-BE49-F238E27FC236}">
                    <a16:creationId xmlns:a16="http://schemas.microsoft.com/office/drawing/2014/main" id="{1E7A0729-1F5D-BCAD-FE82-BC7B53A2C0B5}"/>
                  </a:ext>
                </a:extLst>
              </p:cNvPr>
              <p:cNvSpPr txBox="1"/>
              <p:nvPr/>
            </p:nvSpPr>
            <p:spPr>
              <a:xfrm>
                <a:off x="6196720" y="5670504"/>
                <a:ext cx="3916973" cy="577081"/>
              </a:xfrm>
              <a:prstGeom prst="rect">
                <a:avLst/>
              </a:prstGeom>
              <a:noFill/>
            </p:spPr>
            <p:txBody>
              <a:bodyPr wrap="square" rtlCol="0">
                <a:spAutoFit/>
              </a:bodyPr>
              <a:lstStyle/>
              <a:p>
                <a:r>
                  <a:rPr lang="en-US" sz="1050" dirty="0"/>
                  <a:t>Side note: each time step uses the </a:t>
                </a:r>
                <a:r>
                  <a:rPr lang="en-US" sz="1050" i="1" dirty="0"/>
                  <a:t>same</a:t>
                </a:r>
                <a:r>
                  <a:rPr lang="en-US" sz="1050" dirty="0"/>
                  <a:t> parameters </a:t>
                </a:r>
                <a14:m>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𝜃</m:t>
                        </m:r>
                      </m:e>
                      <m:sub>
                        <m:r>
                          <a:rPr lang="en-US" sz="1050" i="1">
                            <a:latin typeface="Cambria Math" panose="02040503050406030204" pitchFamily="18" charset="0"/>
                          </a:rPr>
                          <m:t>𝑖</m:t>
                        </m:r>
                      </m:sub>
                    </m:sSub>
                  </m:oMath>
                </a14:m>
                <a:r>
                  <a:rPr lang="en-US" sz="1050" dirty="0"/>
                  <a:t>. We omit to mention the recurring parameters here as they are all </a:t>
                </a:r>
                <a:r>
                  <a:rPr lang="en-US" sz="1050" i="1" dirty="0"/>
                  <a:t>the same</a:t>
                </a:r>
                <a:r>
                  <a:rPr lang="en-US" sz="1050" dirty="0"/>
                  <a:t> within the time series</a:t>
                </a:r>
                <a:endParaRPr lang="en-US" sz="1050" i="1" dirty="0"/>
              </a:p>
            </p:txBody>
          </p:sp>
        </mc:Choice>
        <mc:Fallback xmlns="">
          <p:sp>
            <p:nvSpPr>
              <p:cNvPr id="1050" name="TextBox 1049">
                <a:extLst>
                  <a:ext uri="{FF2B5EF4-FFF2-40B4-BE49-F238E27FC236}">
                    <a16:creationId xmlns:a16="http://schemas.microsoft.com/office/drawing/2014/main" id="{1E7A0729-1F5D-BCAD-FE82-BC7B53A2C0B5}"/>
                  </a:ext>
                </a:extLst>
              </p:cNvPr>
              <p:cNvSpPr txBox="1">
                <a:spLocks noRot="1" noChangeAspect="1" noMove="1" noResize="1" noEditPoints="1" noAdjustHandles="1" noChangeArrowheads="1" noChangeShapeType="1" noTextEdit="1"/>
              </p:cNvSpPr>
              <p:nvPr/>
            </p:nvSpPr>
            <p:spPr>
              <a:xfrm>
                <a:off x="6196720" y="5670504"/>
                <a:ext cx="3916973" cy="577081"/>
              </a:xfrm>
              <a:prstGeom prst="rect">
                <a:avLst/>
              </a:prstGeom>
              <a:blipFill>
                <a:blip r:embed="rId20"/>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8" name="TextBox 1057">
                <a:extLst>
                  <a:ext uri="{FF2B5EF4-FFF2-40B4-BE49-F238E27FC236}">
                    <a16:creationId xmlns:a16="http://schemas.microsoft.com/office/drawing/2014/main" id="{2835D95C-DBDC-C57C-110E-33BB9ED6DE66}"/>
                  </a:ext>
                </a:extLst>
              </p:cNvPr>
              <p:cNvSpPr txBox="1"/>
              <p:nvPr/>
            </p:nvSpPr>
            <p:spPr>
              <a:xfrm>
                <a:off x="7074293" y="4536145"/>
                <a:ext cx="298057" cy="261610"/>
              </a:xfrm>
              <a:prstGeom prst="rect">
                <a:avLst/>
              </a:prstGeom>
              <a:noFill/>
            </p:spPr>
            <p:txBody>
              <a:bodyPr wrap="square">
                <a:spAutoFit/>
              </a:bodyPr>
              <a:lstStyle/>
              <a:p>
                <a14:m>
                  <m:oMath xmlns:m="http://schemas.openxmlformats.org/officeDocument/2006/math">
                    <m:sSub>
                      <m:sSubPr>
                        <m:ctrlPr>
                          <a:rPr lang="en-US" sz="1050" i="1" smtClean="0">
                            <a:latin typeface="Cambria Math" panose="02040503050406030204" pitchFamily="18" charset="0"/>
                          </a:rPr>
                        </m:ctrlPr>
                      </m:sSubPr>
                      <m:e>
                        <m:r>
                          <a:rPr lang="en-US" sz="1050" i="1" smtClean="0">
                            <a:latin typeface="Cambria Math" panose="02040503050406030204" pitchFamily="18" charset="0"/>
                            <a:ea typeface="Cambria Math" panose="02040503050406030204" pitchFamily="18" charset="0"/>
                          </a:rPr>
                          <m:t>𝜃</m:t>
                        </m:r>
                      </m:e>
                      <m:sub>
                        <m:r>
                          <a:rPr lang="en-US" sz="1050" b="0" i="1" smtClean="0">
                            <a:latin typeface="Cambria Math" panose="02040503050406030204" pitchFamily="18" charset="0"/>
                          </a:rPr>
                          <m:t>𝑖</m:t>
                        </m:r>
                      </m:sub>
                    </m:sSub>
                  </m:oMath>
                </a14:m>
                <a:r>
                  <a:rPr lang="en-US" sz="1050" dirty="0"/>
                  <a:t> </a:t>
                </a:r>
              </a:p>
            </p:txBody>
          </p:sp>
        </mc:Choice>
        <mc:Fallback xmlns="">
          <p:sp>
            <p:nvSpPr>
              <p:cNvPr id="1058" name="TextBox 1057">
                <a:extLst>
                  <a:ext uri="{FF2B5EF4-FFF2-40B4-BE49-F238E27FC236}">
                    <a16:creationId xmlns:a16="http://schemas.microsoft.com/office/drawing/2014/main" id="{2835D95C-DBDC-C57C-110E-33BB9ED6DE66}"/>
                  </a:ext>
                </a:extLst>
              </p:cNvPr>
              <p:cNvSpPr txBox="1">
                <a:spLocks noRot="1" noChangeAspect="1" noMove="1" noResize="1" noEditPoints="1" noAdjustHandles="1" noChangeArrowheads="1" noChangeShapeType="1" noTextEdit="1"/>
              </p:cNvSpPr>
              <p:nvPr/>
            </p:nvSpPr>
            <p:spPr>
              <a:xfrm>
                <a:off x="7074293" y="4536145"/>
                <a:ext cx="298057" cy="261610"/>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0" name="TextBox 1059">
                <a:extLst>
                  <a:ext uri="{FF2B5EF4-FFF2-40B4-BE49-F238E27FC236}">
                    <a16:creationId xmlns:a16="http://schemas.microsoft.com/office/drawing/2014/main" id="{C1E91E7B-0714-46C2-7CF0-D863331087B3}"/>
                  </a:ext>
                </a:extLst>
              </p:cNvPr>
              <p:cNvSpPr txBox="1"/>
              <p:nvPr/>
            </p:nvSpPr>
            <p:spPr>
              <a:xfrm>
                <a:off x="8092095" y="4520252"/>
                <a:ext cx="298057" cy="261610"/>
              </a:xfrm>
              <a:prstGeom prst="rect">
                <a:avLst/>
              </a:prstGeom>
              <a:noFill/>
            </p:spPr>
            <p:txBody>
              <a:bodyPr wrap="square">
                <a:spAutoFit/>
              </a:bodyPr>
              <a:lstStyle/>
              <a:p>
                <a14:m>
                  <m:oMath xmlns:m="http://schemas.openxmlformats.org/officeDocument/2006/math">
                    <m:sSub>
                      <m:sSubPr>
                        <m:ctrlPr>
                          <a:rPr lang="en-US" sz="1050" i="1" smtClean="0">
                            <a:latin typeface="Cambria Math" panose="02040503050406030204" pitchFamily="18" charset="0"/>
                          </a:rPr>
                        </m:ctrlPr>
                      </m:sSubPr>
                      <m:e>
                        <m:r>
                          <a:rPr lang="en-US" sz="1050" i="1" smtClean="0">
                            <a:latin typeface="Cambria Math" panose="02040503050406030204" pitchFamily="18" charset="0"/>
                            <a:ea typeface="Cambria Math" panose="02040503050406030204" pitchFamily="18" charset="0"/>
                          </a:rPr>
                          <m:t>𝜃</m:t>
                        </m:r>
                      </m:e>
                      <m:sub>
                        <m:r>
                          <a:rPr lang="en-US" sz="1050" b="0" i="1" smtClean="0">
                            <a:latin typeface="Cambria Math" panose="02040503050406030204" pitchFamily="18" charset="0"/>
                          </a:rPr>
                          <m:t>𝑖</m:t>
                        </m:r>
                      </m:sub>
                    </m:sSub>
                  </m:oMath>
                </a14:m>
                <a:r>
                  <a:rPr lang="en-US" sz="1050" dirty="0"/>
                  <a:t> </a:t>
                </a:r>
              </a:p>
            </p:txBody>
          </p:sp>
        </mc:Choice>
        <mc:Fallback xmlns="">
          <p:sp>
            <p:nvSpPr>
              <p:cNvPr id="1060" name="TextBox 1059">
                <a:extLst>
                  <a:ext uri="{FF2B5EF4-FFF2-40B4-BE49-F238E27FC236}">
                    <a16:creationId xmlns:a16="http://schemas.microsoft.com/office/drawing/2014/main" id="{C1E91E7B-0714-46C2-7CF0-D863331087B3}"/>
                  </a:ext>
                </a:extLst>
              </p:cNvPr>
              <p:cNvSpPr txBox="1">
                <a:spLocks noRot="1" noChangeAspect="1" noMove="1" noResize="1" noEditPoints="1" noAdjustHandles="1" noChangeArrowheads="1" noChangeShapeType="1" noTextEdit="1"/>
              </p:cNvSpPr>
              <p:nvPr/>
            </p:nvSpPr>
            <p:spPr>
              <a:xfrm>
                <a:off x="8092095" y="4520252"/>
                <a:ext cx="298057" cy="261610"/>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6" name="TextBox 1065">
                <a:extLst>
                  <a:ext uri="{FF2B5EF4-FFF2-40B4-BE49-F238E27FC236}">
                    <a16:creationId xmlns:a16="http://schemas.microsoft.com/office/drawing/2014/main" id="{CC39A1D2-138C-6249-1589-F75156CDE8C2}"/>
                  </a:ext>
                </a:extLst>
              </p:cNvPr>
              <p:cNvSpPr txBox="1"/>
              <p:nvPr/>
            </p:nvSpPr>
            <p:spPr>
              <a:xfrm>
                <a:off x="9054229" y="4512783"/>
                <a:ext cx="298057" cy="261610"/>
              </a:xfrm>
              <a:prstGeom prst="rect">
                <a:avLst/>
              </a:prstGeom>
              <a:noFill/>
            </p:spPr>
            <p:txBody>
              <a:bodyPr wrap="square">
                <a:spAutoFit/>
              </a:bodyPr>
              <a:lstStyle/>
              <a:p>
                <a14:m>
                  <m:oMath xmlns:m="http://schemas.openxmlformats.org/officeDocument/2006/math">
                    <m:sSub>
                      <m:sSubPr>
                        <m:ctrlPr>
                          <a:rPr lang="en-US" sz="1050" i="1" smtClean="0">
                            <a:latin typeface="Cambria Math" panose="02040503050406030204" pitchFamily="18" charset="0"/>
                          </a:rPr>
                        </m:ctrlPr>
                      </m:sSubPr>
                      <m:e>
                        <m:r>
                          <a:rPr lang="en-US" sz="1050" i="1" smtClean="0">
                            <a:latin typeface="Cambria Math" panose="02040503050406030204" pitchFamily="18" charset="0"/>
                            <a:ea typeface="Cambria Math" panose="02040503050406030204" pitchFamily="18" charset="0"/>
                          </a:rPr>
                          <m:t>𝜃</m:t>
                        </m:r>
                      </m:e>
                      <m:sub>
                        <m:r>
                          <a:rPr lang="en-US" sz="1050" b="0" i="1" smtClean="0">
                            <a:latin typeface="Cambria Math" panose="02040503050406030204" pitchFamily="18" charset="0"/>
                          </a:rPr>
                          <m:t>𝑖</m:t>
                        </m:r>
                      </m:sub>
                    </m:sSub>
                  </m:oMath>
                </a14:m>
                <a:r>
                  <a:rPr lang="en-US" sz="1050" dirty="0"/>
                  <a:t> </a:t>
                </a:r>
              </a:p>
            </p:txBody>
          </p:sp>
        </mc:Choice>
        <mc:Fallback xmlns="">
          <p:sp>
            <p:nvSpPr>
              <p:cNvPr id="1066" name="TextBox 1065">
                <a:extLst>
                  <a:ext uri="{FF2B5EF4-FFF2-40B4-BE49-F238E27FC236}">
                    <a16:creationId xmlns:a16="http://schemas.microsoft.com/office/drawing/2014/main" id="{CC39A1D2-138C-6249-1589-F75156CDE8C2}"/>
                  </a:ext>
                </a:extLst>
              </p:cNvPr>
              <p:cNvSpPr txBox="1">
                <a:spLocks noRot="1" noChangeAspect="1" noMove="1" noResize="1" noEditPoints="1" noAdjustHandles="1" noChangeArrowheads="1" noChangeShapeType="1" noTextEdit="1"/>
              </p:cNvSpPr>
              <p:nvPr/>
            </p:nvSpPr>
            <p:spPr>
              <a:xfrm>
                <a:off x="9054229" y="4512783"/>
                <a:ext cx="298057" cy="261610"/>
              </a:xfrm>
              <a:prstGeom prst="rect">
                <a:avLst/>
              </a:prstGeom>
              <a:blipFill>
                <a:blip r:embed="rId23"/>
                <a:stretch>
                  <a:fillRect/>
                </a:stretch>
              </a:blipFill>
            </p:spPr>
            <p:txBody>
              <a:bodyPr/>
              <a:lstStyle/>
              <a:p>
                <a:r>
                  <a:rPr lang="en-US">
                    <a:noFill/>
                  </a:rPr>
                  <a:t> </a:t>
                </a:r>
              </a:p>
            </p:txBody>
          </p:sp>
        </mc:Fallback>
      </mc:AlternateContent>
      <p:sp>
        <p:nvSpPr>
          <p:cNvPr id="1080" name="TextBox 1079">
            <a:extLst>
              <a:ext uri="{FF2B5EF4-FFF2-40B4-BE49-F238E27FC236}">
                <a16:creationId xmlns:a16="http://schemas.microsoft.com/office/drawing/2014/main" id="{DBB4047C-38E2-0672-0DD2-02F82B88DC9F}"/>
              </a:ext>
            </a:extLst>
          </p:cNvPr>
          <p:cNvSpPr txBox="1"/>
          <p:nvPr/>
        </p:nvSpPr>
        <p:spPr>
          <a:xfrm>
            <a:off x="5649590" y="2776680"/>
            <a:ext cx="5183065" cy="253916"/>
          </a:xfrm>
          <a:prstGeom prst="rect">
            <a:avLst/>
          </a:prstGeom>
          <a:noFill/>
        </p:spPr>
        <p:txBody>
          <a:bodyPr wrap="square" rtlCol="0">
            <a:spAutoFit/>
          </a:bodyPr>
          <a:lstStyle/>
          <a:p>
            <a:r>
              <a:rPr lang="en-US" sz="1050" dirty="0"/>
              <a:t>Each time slice is a one-directional graph similar to a feedforward Neural Network. </a:t>
            </a:r>
            <a:endParaRPr lang="en-US" sz="1050" i="1" dirty="0"/>
          </a:p>
        </p:txBody>
      </p:sp>
      <p:sp>
        <p:nvSpPr>
          <p:cNvPr id="1081" name="TextBox 1080">
            <a:extLst>
              <a:ext uri="{FF2B5EF4-FFF2-40B4-BE49-F238E27FC236}">
                <a16:creationId xmlns:a16="http://schemas.microsoft.com/office/drawing/2014/main" id="{AA519B9D-69D4-4A3C-DE2E-FC63F778C57F}"/>
              </a:ext>
            </a:extLst>
          </p:cNvPr>
          <p:cNvSpPr txBox="1"/>
          <p:nvPr/>
        </p:nvSpPr>
        <p:spPr>
          <a:xfrm>
            <a:off x="2835612" y="4613709"/>
            <a:ext cx="2138979" cy="230832"/>
          </a:xfrm>
          <a:prstGeom prst="rect">
            <a:avLst/>
          </a:prstGeom>
          <a:noFill/>
        </p:spPr>
        <p:txBody>
          <a:bodyPr wrap="square" rtlCol="0">
            <a:spAutoFit/>
          </a:bodyPr>
          <a:lstStyle/>
          <a:p>
            <a:r>
              <a:rPr lang="en-US" sz="900" dirty="0"/>
              <a:t>Repeated for each t = 1, … , n</a:t>
            </a:r>
          </a:p>
        </p:txBody>
      </p:sp>
    </p:spTree>
    <p:extLst>
      <p:ext uri="{BB962C8B-B14F-4D97-AF65-F5344CB8AC3E}">
        <p14:creationId xmlns:p14="http://schemas.microsoft.com/office/powerpoint/2010/main" val="40142843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6F790-BCD7-81C0-AE4A-6958391F6B04}"/>
              </a:ext>
            </a:extLst>
          </p:cNvPr>
          <p:cNvSpPr>
            <a:spLocks noGrp="1"/>
          </p:cNvSpPr>
          <p:nvPr>
            <p:ph type="title"/>
          </p:nvPr>
        </p:nvSpPr>
        <p:spPr/>
        <p:txBody>
          <a:bodyPr/>
          <a:lstStyle/>
          <a:p>
            <a:r>
              <a:rPr lang="en-US" dirty="0"/>
              <a:t>RNN</a:t>
            </a:r>
          </a:p>
        </p:txBody>
      </p:sp>
      <p:sp>
        <p:nvSpPr>
          <p:cNvPr id="3" name="Content Placeholder 2">
            <a:extLst>
              <a:ext uri="{FF2B5EF4-FFF2-40B4-BE49-F238E27FC236}">
                <a16:creationId xmlns:a16="http://schemas.microsoft.com/office/drawing/2014/main" id="{D915D20F-FC14-AA38-3A0D-25CDF1EA76B6}"/>
              </a:ext>
            </a:extLst>
          </p:cNvPr>
          <p:cNvSpPr>
            <a:spLocks noGrp="1"/>
          </p:cNvSpPr>
          <p:nvPr>
            <p:ph sz="half" idx="1"/>
          </p:nvPr>
        </p:nvSpPr>
        <p:spPr/>
        <p:txBody>
          <a:bodyPr>
            <a:normAutofit fontScale="92500" lnSpcReduction="10000"/>
          </a:bodyPr>
          <a:lstStyle/>
          <a:p>
            <a:r>
              <a:rPr lang="en-US" b="1" dirty="0"/>
              <a:t>Problem</a:t>
            </a:r>
            <a:r>
              <a:rPr lang="en-US" dirty="0"/>
              <a:t>: Given a sequence of observations, predict the next observation.</a:t>
            </a:r>
          </a:p>
          <a:p>
            <a:r>
              <a:rPr lang="en-US" dirty="0"/>
              <a:t>Application in </a:t>
            </a:r>
            <a:r>
              <a:rPr lang="en-US" b="1" dirty="0"/>
              <a:t>speech</a:t>
            </a:r>
            <a:r>
              <a:rPr lang="en-US" dirty="0"/>
              <a:t> recognition</a:t>
            </a:r>
          </a:p>
          <a:p>
            <a:r>
              <a:rPr lang="en-US" dirty="0"/>
              <a:t>Application </a:t>
            </a:r>
            <a:r>
              <a:rPr lang="en-US" b="1" dirty="0"/>
              <a:t>Language</a:t>
            </a:r>
            <a:r>
              <a:rPr lang="en-US" dirty="0"/>
              <a:t> translation</a:t>
            </a:r>
          </a:p>
          <a:p>
            <a:r>
              <a:rPr lang="en-US" dirty="0"/>
              <a:t>Application in stock price </a:t>
            </a:r>
            <a:r>
              <a:rPr lang="en-US" b="1" dirty="0"/>
              <a:t>prediction</a:t>
            </a:r>
          </a:p>
          <a:p>
            <a:endParaRPr lang="en-US" dirty="0"/>
          </a:p>
        </p:txBody>
      </p:sp>
      <p:sp>
        <p:nvSpPr>
          <p:cNvPr id="4" name="Content Placeholder 3">
            <a:extLst>
              <a:ext uri="{FF2B5EF4-FFF2-40B4-BE49-F238E27FC236}">
                <a16:creationId xmlns:a16="http://schemas.microsoft.com/office/drawing/2014/main" id="{26BBE74B-BD52-4AA9-7ED1-68B7C6F73C37}"/>
              </a:ext>
            </a:extLst>
          </p:cNvPr>
          <p:cNvSpPr>
            <a:spLocks noGrp="1"/>
          </p:cNvSpPr>
          <p:nvPr>
            <p:ph sz="half" idx="2"/>
          </p:nvPr>
        </p:nvSpPr>
        <p:spPr/>
        <p:txBody>
          <a:bodyPr>
            <a:normAutofit fontScale="92500" lnSpcReduction="10000"/>
          </a:bodyPr>
          <a:lstStyle/>
          <a:p>
            <a:r>
              <a:rPr lang="en-US" dirty="0"/>
              <a:t>E.g. Autocomplete text.</a:t>
            </a:r>
          </a:p>
          <a:p>
            <a:r>
              <a:rPr lang="en-US" dirty="0"/>
              <a:t>Me: Do you want to grab lunch after class?</a:t>
            </a:r>
          </a:p>
          <a:p>
            <a:r>
              <a:rPr lang="en-US" dirty="0"/>
              <a:t>You: Yes, sounds… (</a:t>
            </a:r>
            <a:r>
              <a:rPr lang="en-US" dirty="0">
                <a:solidFill>
                  <a:srgbClr val="FF0000"/>
                </a:solidFill>
              </a:rPr>
              <a:t>good</a:t>
            </a:r>
            <a:r>
              <a:rPr lang="en-US" dirty="0"/>
              <a:t>)</a:t>
            </a:r>
          </a:p>
          <a:p>
            <a:pPr marL="0" indent="0">
              <a:buNone/>
            </a:pPr>
            <a:r>
              <a:rPr lang="en-US" dirty="0"/>
              <a:t>E.g. translate languages: </a:t>
            </a:r>
          </a:p>
          <a:p>
            <a:pPr marL="0" indent="0">
              <a:buNone/>
            </a:pPr>
            <a:r>
              <a:rPr lang="en-US" dirty="0"/>
              <a:t>English: Do you want to grab lunch after class?</a:t>
            </a:r>
          </a:p>
          <a:p>
            <a:pPr marL="0" indent="0">
              <a:buNone/>
            </a:pPr>
            <a:r>
              <a:rPr lang="en-US" dirty="0"/>
              <a:t>German: </a:t>
            </a:r>
            <a:r>
              <a:rPr lang="de-DE" dirty="0"/>
              <a:t>Möchtest du nach dem Unterricht zu Mittag essen?</a:t>
            </a:r>
          </a:p>
          <a:p>
            <a:pPr marL="0" indent="0">
              <a:buNone/>
            </a:pPr>
            <a:r>
              <a:rPr lang="de-DE" i="1" dirty="0"/>
              <a:t>How would a normal NN correlate input letters and output letters??</a:t>
            </a:r>
          </a:p>
        </p:txBody>
      </p:sp>
    </p:spTree>
    <p:extLst>
      <p:ext uri="{BB962C8B-B14F-4D97-AF65-F5344CB8AC3E}">
        <p14:creationId xmlns:p14="http://schemas.microsoft.com/office/powerpoint/2010/main" val="4726205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A11DF-0E5A-CA8F-54A8-8C2C18F9631D}"/>
              </a:ext>
            </a:extLst>
          </p:cNvPr>
          <p:cNvSpPr>
            <a:spLocks noGrp="1"/>
          </p:cNvSpPr>
          <p:nvPr>
            <p:ph type="title"/>
          </p:nvPr>
        </p:nvSpPr>
        <p:spPr/>
        <p:txBody>
          <a:bodyPr>
            <a:noAutofit/>
          </a:bodyPr>
          <a:lstStyle/>
          <a:p>
            <a:r>
              <a:rPr lang="en-US" sz="4000" dirty="0"/>
              <a:t>LSTM (Long Short-Term Memory) – now we are talking about Context again</a:t>
            </a:r>
          </a:p>
        </p:txBody>
      </p:sp>
      <p:sp>
        <p:nvSpPr>
          <p:cNvPr id="8" name="Content Placeholder 7">
            <a:extLst>
              <a:ext uri="{FF2B5EF4-FFF2-40B4-BE49-F238E27FC236}">
                <a16:creationId xmlns:a16="http://schemas.microsoft.com/office/drawing/2014/main" id="{C67F4448-F87D-957F-9F19-B3446849888E}"/>
              </a:ext>
            </a:extLst>
          </p:cNvPr>
          <p:cNvSpPr>
            <a:spLocks noGrp="1"/>
          </p:cNvSpPr>
          <p:nvPr>
            <p:ph sz="half" idx="1"/>
          </p:nvPr>
        </p:nvSpPr>
        <p:spPr/>
        <p:txBody>
          <a:bodyPr>
            <a:normAutofit fontScale="85000" lnSpcReduction="10000"/>
          </a:bodyPr>
          <a:lstStyle/>
          <a:p>
            <a:r>
              <a:rPr lang="en-US" dirty="0"/>
              <a:t> If we are trying to predict the last word in a sentence, for example </a:t>
            </a:r>
          </a:p>
          <a:p>
            <a:r>
              <a:rPr lang="en-US" dirty="0"/>
              <a:t>“My car has four </a:t>
            </a:r>
            <a:r>
              <a:rPr lang="en-US" i="1" dirty="0"/>
              <a:t>wheels</a:t>
            </a:r>
            <a:r>
              <a:rPr lang="en-US" dirty="0"/>
              <a:t>” </a:t>
            </a:r>
          </a:p>
          <a:p>
            <a:r>
              <a:rPr lang="en-US" dirty="0"/>
              <a:t>It is fairly simple to infer from the words before that it can only be </a:t>
            </a:r>
            <a:r>
              <a:rPr lang="en-US" i="1" dirty="0"/>
              <a:t>wheels</a:t>
            </a:r>
            <a:r>
              <a:rPr lang="en-US" dirty="0"/>
              <a:t>. We have enough context in the previous words.</a:t>
            </a:r>
          </a:p>
          <a:p>
            <a:r>
              <a:rPr lang="en-US" dirty="0"/>
              <a:t>Now take the sentence: </a:t>
            </a:r>
          </a:p>
          <a:p>
            <a:r>
              <a:rPr lang="en-US" dirty="0"/>
              <a:t>“My dog’s breed is …”</a:t>
            </a:r>
          </a:p>
          <a:p>
            <a:r>
              <a:rPr lang="en-US" dirty="0"/>
              <a:t>Obviously we need context from earlier words or sentences way back to know what word to put next. This is called </a:t>
            </a:r>
            <a:r>
              <a:rPr lang="en-US" b="1" dirty="0"/>
              <a:t>long-range dependency</a:t>
            </a:r>
            <a:r>
              <a:rPr lang="en-US" dirty="0"/>
              <a:t>. </a:t>
            </a:r>
          </a:p>
          <a:p>
            <a:pPr marL="0" indent="0">
              <a:buNone/>
            </a:pPr>
            <a:endParaRPr lang="en-US" dirty="0"/>
          </a:p>
        </p:txBody>
      </p:sp>
      <p:sp>
        <p:nvSpPr>
          <p:cNvPr id="9" name="Content Placeholder 8">
            <a:extLst>
              <a:ext uri="{FF2B5EF4-FFF2-40B4-BE49-F238E27FC236}">
                <a16:creationId xmlns:a16="http://schemas.microsoft.com/office/drawing/2014/main" id="{38C1C5CC-1D50-627B-9E38-557F480FA31E}"/>
              </a:ext>
            </a:extLst>
          </p:cNvPr>
          <p:cNvSpPr>
            <a:spLocks noGrp="1"/>
          </p:cNvSpPr>
          <p:nvPr>
            <p:ph sz="half" idx="2"/>
          </p:nvPr>
        </p:nvSpPr>
        <p:spPr/>
        <p:txBody>
          <a:bodyPr>
            <a:normAutofit fontScale="85000" lnSpcReduction="10000"/>
          </a:bodyPr>
          <a:lstStyle/>
          <a:p>
            <a:r>
              <a:rPr lang="en-US" dirty="0"/>
              <a:t>RNNs have proven to be </a:t>
            </a:r>
            <a:r>
              <a:rPr lang="en-US" b="1" dirty="0"/>
              <a:t>ineffective</a:t>
            </a:r>
            <a:r>
              <a:rPr lang="en-US" dirty="0"/>
              <a:t> in solving for long-range dependencies. </a:t>
            </a:r>
          </a:p>
          <a:p>
            <a:r>
              <a:rPr lang="en-US" dirty="0"/>
              <a:t>To solve this problem, a </a:t>
            </a:r>
            <a:r>
              <a:rPr lang="en-US" i="1" dirty="0"/>
              <a:t>long short-term memory </a:t>
            </a:r>
            <a:r>
              <a:rPr lang="en-US" dirty="0"/>
              <a:t>cell is introduced which has </a:t>
            </a:r>
            <a:r>
              <a:rPr lang="en-US" i="1" dirty="0"/>
              <a:t>memory</a:t>
            </a:r>
            <a:r>
              <a:rPr lang="en-US" dirty="0"/>
              <a:t>.</a:t>
            </a:r>
          </a:p>
          <a:p>
            <a:r>
              <a:rPr lang="en-US" dirty="0"/>
              <a:t>The neural network can learn what to store in the long-term state and what to throw away and what to read from it.</a:t>
            </a:r>
          </a:p>
          <a:p>
            <a:endParaRPr lang="en-US" dirty="0"/>
          </a:p>
          <a:p>
            <a:r>
              <a:rPr lang="en-US" dirty="0"/>
              <a:t>The basic concept centers around a new function that’s introduced, called </a:t>
            </a:r>
            <a:r>
              <a:rPr lang="en-US" b="1" dirty="0"/>
              <a:t>Gate</a:t>
            </a:r>
            <a:r>
              <a:rPr lang="en-US" dirty="0"/>
              <a:t>. </a:t>
            </a:r>
          </a:p>
          <a:p>
            <a:endParaRPr lang="en-US" dirty="0"/>
          </a:p>
        </p:txBody>
      </p:sp>
    </p:spTree>
    <p:extLst>
      <p:ext uri="{BB962C8B-B14F-4D97-AF65-F5344CB8AC3E}">
        <p14:creationId xmlns:p14="http://schemas.microsoft.com/office/powerpoint/2010/main" val="40869151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A11DF-0E5A-CA8F-54A8-8C2C18F9631D}"/>
              </a:ext>
            </a:extLst>
          </p:cNvPr>
          <p:cNvSpPr>
            <a:spLocks noGrp="1"/>
          </p:cNvSpPr>
          <p:nvPr>
            <p:ph type="title"/>
          </p:nvPr>
        </p:nvSpPr>
        <p:spPr/>
        <p:txBody>
          <a:bodyPr>
            <a:noAutofit/>
          </a:bodyPr>
          <a:lstStyle/>
          <a:p>
            <a:r>
              <a:rPr lang="en-US" sz="4000" dirty="0"/>
              <a:t>LSTM (Long Short-Term Memory) – now we are talking about Context again</a:t>
            </a:r>
          </a:p>
        </p:txBody>
      </p:sp>
      <p:sp>
        <p:nvSpPr>
          <p:cNvPr id="8" name="Content Placeholder 7">
            <a:extLst>
              <a:ext uri="{FF2B5EF4-FFF2-40B4-BE49-F238E27FC236}">
                <a16:creationId xmlns:a16="http://schemas.microsoft.com/office/drawing/2014/main" id="{C67F4448-F87D-957F-9F19-B3446849888E}"/>
              </a:ext>
            </a:extLst>
          </p:cNvPr>
          <p:cNvSpPr>
            <a:spLocks noGrp="1"/>
          </p:cNvSpPr>
          <p:nvPr>
            <p:ph sz="half" idx="1"/>
          </p:nvPr>
        </p:nvSpPr>
        <p:spPr/>
        <p:txBody>
          <a:bodyPr>
            <a:normAutofit fontScale="77500" lnSpcReduction="20000"/>
          </a:bodyPr>
          <a:lstStyle/>
          <a:p>
            <a:r>
              <a:rPr lang="en-US" b="1" dirty="0"/>
              <a:t>Gates control how information is treated within each time step. </a:t>
            </a:r>
            <a:r>
              <a:rPr lang="en-US" dirty="0"/>
              <a:t>We have 3 basic Gates:</a:t>
            </a:r>
          </a:p>
          <a:p>
            <a:pPr>
              <a:buFont typeface="Arial" panose="020B0604020202020204" pitchFamily="34" charset="0"/>
              <a:buChar char="•"/>
            </a:pPr>
            <a:r>
              <a:rPr lang="en-US" dirty="0"/>
              <a:t> Input Gate: store new memories</a:t>
            </a:r>
          </a:p>
          <a:p>
            <a:pPr>
              <a:buFont typeface="Arial" panose="020B0604020202020204" pitchFamily="34" charset="0"/>
              <a:buChar char="•"/>
            </a:pPr>
            <a:r>
              <a:rPr lang="en-US" dirty="0"/>
              <a:t> Forget Gate: forget old memories</a:t>
            </a:r>
          </a:p>
          <a:p>
            <a:pPr>
              <a:buFont typeface="Arial" panose="020B0604020202020204" pitchFamily="34" charset="0"/>
              <a:buChar char="•"/>
            </a:pPr>
            <a:r>
              <a:rPr lang="en-US" dirty="0"/>
              <a:t> Output Gate: output the value to the next time step</a:t>
            </a:r>
          </a:p>
          <a:p>
            <a:pPr marL="0" indent="0">
              <a:buNone/>
            </a:pPr>
            <a:endParaRPr lang="en-US" dirty="0"/>
          </a:p>
        </p:txBody>
      </p:sp>
      <p:sp>
        <p:nvSpPr>
          <p:cNvPr id="9" name="Content Placeholder 8">
            <a:extLst>
              <a:ext uri="{FF2B5EF4-FFF2-40B4-BE49-F238E27FC236}">
                <a16:creationId xmlns:a16="http://schemas.microsoft.com/office/drawing/2014/main" id="{38C1C5CC-1D50-627B-9E38-557F480FA31E}"/>
              </a:ext>
            </a:extLst>
          </p:cNvPr>
          <p:cNvSpPr>
            <a:spLocks noGrp="1"/>
          </p:cNvSpPr>
          <p:nvPr>
            <p:ph sz="half" idx="2"/>
          </p:nvPr>
        </p:nvSpPr>
        <p:spPr/>
        <p:txBody>
          <a:bodyPr>
            <a:normAutofit fontScale="77500" lnSpcReduction="20000"/>
          </a:bodyPr>
          <a:lstStyle/>
          <a:p>
            <a:r>
              <a:rPr lang="en-US" dirty="0"/>
              <a:t>LSTM uses sigmoid functions like the logistic function (0/1) and </a:t>
            </a:r>
            <a:r>
              <a:rPr lang="en-US" i="1" dirty="0"/>
              <a:t>tanh (-1/1)</a:t>
            </a:r>
            <a:r>
              <a:rPr lang="en-US" dirty="0"/>
              <a:t> (in a smooth / differentiable way) in 3 Steps: </a:t>
            </a:r>
          </a:p>
          <a:p>
            <a:r>
              <a:rPr lang="en-US" dirty="0"/>
              <a:t>1. Determine what information to forget. </a:t>
            </a:r>
          </a:p>
          <a:p>
            <a:r>
              <a:rPr lang="en-US" dirty="0"/>
              <a:t>Example: forget the subject from the previous sentence. </a:t>
            </a:r>
          </a:p>
          <a:p>
            <a:r>
              <a:rPr lang="en-US" dirty="0"/>
              <a:t>2. Determine what information to store instead.</a:t>
            </a:r>
          </a:p>
          <a:p>
            <a:r>
              <a:rPr lang="en-US" dirty="0"/>
              <a:t>Example: store the new subject of the sentence. </a:t>
            </a:r>
          </a:p>
          <a:p>
            <a:r>
              <a:rPr lang="en-US" dirty="0"/>
              <a:t>3. Decide what to output. </a:t>
            </a:r>
          </a:p>
          <a:p>
            <a:r>
              <a:rPr lang="en-US" dirty="0"/>
              <a:t>Example: output the gender and plurality of the subject so that the verbs in the sentence can all be conjugated correctly</a:t>
            </a:r>
          </a:p>
        </p:txBody>
      </p:sp>
    </p:spTree>
    <p:extLst>
      <p:ext uri="{BB962C8B-B14F-4D97-AF65-F5344CB8AC3E}">
        <p14:creationId xmlns:p14="http://schemas.microsoft.com/office/powerpoint/2010/main" val="38434673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0C1D0-A1F7-EEE4-4EA5-1CDA98033AFD}"/>
              </a:ext>
            </a:extLst>
          </p:cNvPr>
          <p:cNvSpPr>
            <a:spLocks noGrp="1"/>
          </p:cNvSpPr>
          <p:nvPr>
            <p:ph type="title"/>
          </p:nvPr>
        </p:nvSpPr>
        <p:spPr/>
        <p:txBody>
          <a:bodyPr/>
          <a:lstStyle/>
          <a:p>
            <a:r>
              <a:rPr lang="en-US" dirty="0"/>
              <a:t>Autoencoders</a:t>
            </a:r>
          </a:p>
        </p:txBody>
      </p:sp>
      <p:sp>
        <p:nvSpPr>
          <p:cNvPr id="4" name="Content Placeholder 3">
            <a:extLst>
              <a:ext uri="{FF2B5EF4-FFF2-40B4-BE49-F238E27FC236}">
                <a16:creationId xmlns:a16="http://schemas.microsoft.com/office/drawing/2014/main" id="{55B4AEAB-451F-7B0A-E5B5-BEF485D7213F}"/>
              </a:ext>
            </a:extLst>
          </p:cNvPr>
          <p:cNvSpPr>
            <a:spLocks noGrp="1"/>
          </p:cNvSpPr>
          <p:nvPr>
            <p:ph sz="half" idx="1"/>
          </p:nvPr>
        </p:nvSpPr>
        <p:spPr/>
        <p:txBody>
          <a:bodyPr>
            <a:normAutofit fontScale="92500" lnSpcReduction="10000"/>
          </a:bodyPr>
          <a:lstStyle/>
          <a:p>
            <a:r>
              <a:rPr lang="en-US" dirty="0"/>
              <a:t>It is actually an </a:t>
            </a:r>
            <a:r>
              <a:rPr lang="en-US" b="1" dirty="0"/>
              <a:t>unsupervised</a:t>
            </a:r>
            <a:r>
              <a:rPr lang="en-US" dirty="0"/>
              <a:t> ML (but we included it under Supervised – NN). </a:t>
            </a:r>
          </a:p>
          <a:p>
            <a:r>
              <a:rPr lang="en-US" dirty="0"/>
              <a:t>This is an example of NN used in an unsupervised way!</a:t>
            </a:r>
          </a:p>
          <a:p>
            <a:r>
              <a:rPr lang="en-US" dirty="0"/>
              <a:t>Autoencoders have a simple idea: learn the </a:t>
            </a:r>
            <a:r>
              <a:rPr lang="en-US" b="1" dirty="0"/>
              <a:t>identity function </a:t>
            </a:r>
            <a:r>
              <a:rPr lang="en-US" dirty="0"/>
              <a:t>to find interesting features of the data. </a:t>
            </a:r>
          </a:p>
          <a:p>
            <a:r>
              <a:rPr lang="en-US" dirty="0"/>
              <a:t>We place additional constraints on the network and limit the number of hidden nodes. The NN then learns a </a:t>
            </a:r>
            <a:r>
              <a:rPr lang="en-US" i="1" dirty="0"/>
              <a:t>sparse</a:t>
            </a:r>
            <a:r>
              <a:rPr lang="en-US" dirty="0"/>
              <a:t> representation of the input.</a:t>
            </a:r>
          </a:p>
        </p:txBody>
      </p:sp>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8B2D34D2-0E4C-43D4-17C6-F482454204C7}"/>
                  </a:ext>
                </a:extLst>
              </p:cNvPr>
              <p:cNvSpPr/>
              <p:nvPr/>
            </p:nvSpPr>
            <p:spPr>
              <a:xfrm>
                <a:off x="9615156" y="3269833"/>
                <a:ext cx="323179" cy="34695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𝐷</m:t>
                          </m:r>
                        </m:e>
                        <m:sub>
                          <m:r>
                            <a:rPr lang="en-US" sz="1200" b="0" i="1" smtClean="0">
                              <a:latin typeface="Cambria Math" panose="02040503050406030204" pitchFamily="18" charset="0"/>
                            </a:rPr>
                            <m:t>1</m:t>
                          </m:r>
                        </m:sub>
                      </m:sSub>
                    </m:oMath>
                  </m:oMathPara>
                </a14:m>
                <a:endParaRPr lang="en-US" sz="1200" dirty="0"/>
              </a:p>
            </p:txBody>
          </p:sp>
        </mc:Choice>
        <mc:Fallback xmlns="">
          <p:sp>
            <p:nvSpPr>
              <p:cNvPr id="10" name="Oval 9">
                <a:extLst>
                  <a:ext uri="{FF2B5EF4-FFF2-40B4-BE49-F238E27FC236}">
                    <a16:creationId xmlns:a16="http://schemas.microsoft.com/office/drawing/2014/main" id="{8B2D34D2-0E4C-43D4-17C6-F482454204C7}"/>
                  </a:ext>
                </a:extLst>
              </p:cNvPr>
              <p:cNvSpPr>
                <a:spLocks noRot="1" noChangeAspect="1" noMove="1" noResize="1" noEditPoints="1" noAdjustHandles="1" noChangeArrowheads="1" noChangeShapeType="1" noTextEdit="1"/>
              </p:cNvSpPr>
              <p:nvPr/>
            </p:nvSpPr>
            <p:spPr>
              <a:xfrm>
                <a:off x="9615156" y="3269833"/>
                <a:ext cx="323179" cy="346953"/>
              </a:xfrm>
              <a:prstGeom prst="ellipse">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Oval 21">
                <a:extLst>
                  <a:ext uri="{FF2B5EF4-FFF2-40B4-BE49-F238E27FC236}">
                    <a16:creationId xmlns:a16="http://schemas.microsoft.com/office/drawing/2014/main" id="{A2533FBD-346B-272B-C4A2-B300143E208B}"/>
                  </a:ext>
                </a:extLst>
              </p:cNvPr>
              <p:cNvSpPr/>
              <p:nvPr/>
            </p:nvSpPr>
            <p:spPr>
              <a:xfrm>
                <a:off x="9632886" y="3773945"/>
                <a:ext cx="323179" cy="34695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𝐷</m:t>
                          </m:r>
                        </m:e>
                        <m:sub>
                          <m:r>
                            <a:rPr lang="en-US" sz="1200" b="0" i="1" smtClean="0">
                              <a:latin typeface="Cambria Math" panose="02040503050406030204" pitchFamily="18" charset="0"/>
                            </a:rPr>
                            <m:t>2</m:t>
                          </m:r>
                        </m:sub>
                      </m:sSub>
                    </m:oMath>
                  </m:oMathPara>
                </a14:m>
                <a:endParaRPr lang="en-US" sz="1200" dirty="0"/>
              </a:p>
            </p:txBody>
          </p:sp>
        </mc:Choice>
        <mc:Fallback xmlns="">
          <p:sp>
            <p:nvSpPr>
              <p:cNvPr id="22" name="Oval 21">
                <a:extLst>
                  <a:ext uri="{FF2B5EF4-FFF2-40B4-BE49-F238E27FC236}">
                    <a16:creationId xmlns:a16="http://schemas.microsoft.com/office/drawing/2014/main" id="{A2533FBD-346B-272B-C4A2-B300143E208B}"/>
                  </a:ext>
                </a:extLst>
              </p:cNvPr>
              <p:cNvSpPr>
                <a:spLocks noRot="1" noChangeAspect="1" noMove="1" noResize="1" noEditPoints="1" noAdjustHandles="1" noChangeArrowheads="1" noChangeShapeType="1" noTextEdit="1"/>
              </p:cNvSpPr>
              <p:nvPr/>
            </p:nvSpPr>
            <p:spPr>
              <a:xfrm>
                <a:off x="9632886" y="3773945"/>
                <a:ext cx="323179" cy="346953"/>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Oval 22">
                <a:extLst>
                  <a:ext uri="{FF2B5EF4-FFF2-40B4-BE49-F238E27FC236}">
                    <a16:creationId xmlns:a16="http://schemas.microsoft.com/office/drawing/2014/main" id="{DF2907AB-BE2D-B9D2-DAC4-3846A98DA3CA}"/>
                  </a:ext>
                </a:extLst>
              </p:cNvPr>
              <p:cNvSpPr/>
              <p:nvPr/>
            </p:nvSpPr>
            <p:spPr>
              <a:xfrm>
                <a:off x="9629082" y="4278058"/>
                <a:ext cx="323179" cy="34695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𝐷</m:t>
                          </m:r>
                        </m:e>
                        <m:sub>
                          <m:r>
                            <a:rPr lang="en-US" sz="1200" b="0" i="1" smtClean="0">
                              <a:latin typeface="Cambria Math" panose="02040503050406030204" pitchFamily="18" charset="0"/>
                            </a:rPr>
                            <m:t>3</m:t>
                          </m:r>
                        </m:sub>
                      </m:sSub>
                    </m:oMath>
                  </m:oMathPara>
                </a14:m>
                <a:endParaRPr lang="en-US" sz="1200" dirty="0"/>
              </a:p>
            </p:txBody>
          </p:sp>
        </mc:Choice>
        <mc:Fallback xmlns="">
          <p:sp>
            <p:nvSpPr>
              <p:cNvPr id="23" name="Oval 22">
                <a:extLst>
                  <a:ext uri="{FF2B5EF4-FFF2-40B4-BE49-F238E27FC236}">
                    <a16:creationId xmlns:a16="http://schemas.microsoft.com/office/drawing/2014/main" id="{DF2907AB-BE2D-B9D2-DAC4-3846A98DA3CA}"/>
                  </a:ext>
                </a:extLst>
              </p:cNvPr>
              <p:cNvSpPr>
                <a:spLocks noRot="1" noChangeAspect="1" noMove="1" noResize="1" noEditPoints="1" noAdjustHandles="1" noChangeArrowheads="1" noChangeShapeType="1" noTextEdit="1"/>
              </p:cNvSpPr>
              <p:nvPr/>
            </p:nvSpPr>
            <p:spPr>
              <a:xfrm>
                <a:off x="9629082" y="4278058"/>
                <a:ext cx="323179" cy="346953"/>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51" name="Oval 2050">
                <a:extLst>
                  <a:ext uri="{FF2B5EF4-FFF2-40B4-BE49-F238E27FC236}">
                    <a16:creationId xmlns:a16="http://schemas.microsoft.com/office/drawing/2014/main" id="{BFF8254E-4509-04D9-79AC-16BE333E4A27}"/>
                  </a:ext>
                </a:extLst>
              </p:cNvPr>
              <p:cNvSpPr/>
              <p:nvPr/>
            </p:nvSpPr>
            <p:spPr>
              <a:xfrm flipH="1">
                <a:off x="10865689" y="2832468"/>
                <a:ext cx="201512" cy="2074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900" i="1" smtClean="0">
                              <a:latin typeface="Cambria Math" panose="02040503050406030204" pitchFamily="18" charset="0"/>
                            </a:rPr>
                          </m:ctrlPr>
                        </m:sSubPr>
                        <m:e>
                          <m:acc>
                            <m:accPr>
                              <m:chr m:val="̂"/>
                              <m:ctrlPr>
                                <a:rPr lang="en-US" sz="900" i="1" smtClean="0">
                                  <a:latin typeface="Cambria Math" panose="02040503050406030204" pitchFamily="18" charset="0"/>
                                </a:rPr>
                              </m:ctrlPr>
                            </m:accPr>
                            <m:e>
                              <m:r>
                                <a:rPr lang="en-US" sz="900" b="0" i="1" smtClean="0">
                                  <a:latin typeface="Cambria Math" panose="02040503050406030204" pitchFamily="18" charset="0"/>
                                </a:rPr>
                                <m:t>𝑥</m:t>
                              </m:r>
                            </m:e>
                          </m:acc>
                        </m:e>
                        <m:sub>
                          <m:r>
                            <a:rPr lang="en-US" sz="900" b="0" i="1" smtClean="0">
                              <a:latin typeface="Cambria Math" panose="02040503050406030204" pitchFamily="18" charset="0"/>
                            </a:rPr>
                            <m:t>1</m:t>
                          </m:r>
                        </m:sub>
                      </m:sSub>
                    </m:oMath>
                  </m:oMathPara>
                </a14:m>
                <a:endParaRPr lang="en-US" dirty="0"/>
              </a:p>
            </p:txBody>
          </p:sp>
        </mc:Choice>
        <mc:Fallback xmlns="">
          <p:sp>
            <p:nvSpPr>
              <p:cNvPr id="2051" name="Oval 2050">
                <a:extLst>
                  <a:ext uri="{FF2B5EF4-FFF2-40B4-BE49-F238E27FC236}">
                    <a16:creationId xmlns:a16="http://schemas.microsoft.com/office/drawing/2014/main" id="{BFF8254E-4509-04D9-79AC-16BE333E4A27}"/>
                  </a:ext>
                </a:extLst>
              </p:cNvPr>
              <p:cNvSpPr>
                <a:spLocks noRot="1" noChangeAspect="1" noMove="1" noResize="1" noEditPoints="1" noAdjustHandles="1" noChangeArrowheads="1" noChangeShapeType="1" noTextEdit="1"/>
              </p:cNvSpPr>
              <p:nvPr/>
            </p:nvSpPr>
            <p:spPr>
              <a:xfrm flipH="1">
                <a:off x="10865689" y="2832468"/>
                <a:ext cx="201512" cy="207473"/>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52" name="Oval 2051">
                <a:extLst>
                  <a:ext uri="{FF2B5EF4-FFF2-40B4-BE49-F238E27FC236}">
                    <a16:creationId xmlns:a16="http://schemas.microsoft.com/office/drawing/2014/main" id="{D4BD499B-F29F-9CCB-57B2-A1A940FE91A0}"/>
                  </a:ext>
                </a:extLst>
              </p:cNvPr>
              <p:cNvSpPr/>
              <p:nvPr/>
            </p:nvSpPr>
            <p:spPr>
              <a:xfrm flipH="1">
                <a:off x="10865689" y="3237235"/>
                <a:ext cx="201512" cy="2074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900" i="1" smtClean="0">
                              <a:latin typeface="Cambria Math" panose="02040503050406030204" pitchFamily="18" charset="0"/>
                            </a:rPr>
                          </m:ctrlPr>
                        </m:sSubPr>
                        <m:e>
                          <m:acc>
                            <m:accPr>
                              <m:chr m:val="̂"/>
                              <m:ctrlPr>
                                <a:rPr lang="en-US" sz="900" i="1" smtClean="0">
                                  <a:latin typeface="Cambria Math" panose="02040503050406030204" pitchFamily="18" charset="0"/>
                                </a:rPr>
                              </m:ctrlPr>
                            </m:accPr>
                            <m:e>
                              <m:r>
                                <a:rPr lang="en-US" sz="900" b="0" i="1" smtClean="0">
                                  <a:latin typeface="Cambria Math" panose="02040503050406030204" pitchFamily="18" charset="0"/>
                                </a:rPr>
                                <m:t>𝑥</m:t>
                              </m:r>
                            </m:e>
                          </m:acc>
                        </m:e>
                        <m:sub>
                          <m:r>
                            <a:rPr lang="en-US" sz="900" b="0" i="1" smtClean="0">
                              <a:latin typeface="Cambria Math" panose="02040503050406030204" pitchFamily="18" charset="0"/>
                            </a:rPr>
                            <m:t>2</m:t>
                          </m:r>
                        </m:sub>
                      </m:sSub>
                    </m:oMath>
                  </m:oMathPara>
                </a14:m>
                <a:endParaRPr lang="en-US" dirty="0"/>
              </a:p>
            </p:txBody>
          </p:sp>
        </mc:Choice>
        <mc:Fallback xmlns="">
          <p:sp>
            <p:nvSpPr>
              <p:cNvPr id="2052" name="Oval 2051">
                <a:extLst>
                  <a:ext uri="{FF2B5EF4-FFF2-40B4-BE49-F238E27FC236}">
                    <a16:creationId xmlns:a16="http://schemas.microsoft.com/office/drawing/2014/main" id="{D4BD499B-F29F-9CCB-57B2-A1A940FE91A0}"/>
                  </a:ext>
                </a:extLst>
              </p:cNvPr>
              <p:cNvSpPr>
                <a:spLocks noRot="1" noChangeAspect="1" noMove="1" noResize="1" noEditPoints="1" noAdjustHandles="1" noChangeArrowheads="1" noChangeShapeType="1" noTextEdit="1"/>
              </p:cNvSpPr>
              <p:nvPr/>
            </p:nvSpPr>
            <p:spPr>
              <a:xfrm flipH="1">
                <a:off x="10865689" y="3237235"/>
                <a:ext cx="201512" cy="207473"/>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53" name="Oval 2052">
                <a:extLst>
                  <a:ext uri="{FF2B5EF4-FFF2-40B4-BE49-F238E27FC236}">
                    <a16:creationId xmlns:a16="http://schemas.microsoft.com/office/drawing/2014/main" id="{2F65FA19-DA21-873E-779B-A726B6762A02}"/>
                  </a:ext>
                </a:extLst>
              </p:cNvPr>
              <p:cNvSpPr/>
              <p:nvPr/>
            </p:nvSpPr>
            <p:spPr>
              <a:xfrm flipH="1">
                <a:off x="10865689" y="3642001"/>
                <a:ext cx="201512" cy="2074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900" i="1" smtClean="0">
                              <a:latin typeface="Cambria Math" panose="02040503050406030204" pitchFamily="18" charset="0"/>
                            </a:rPr>
                          </m:ctrlPr>
                        </m:sSubPr>
                        <m:e>
                          <m:acc>
                            <m:accPr>
                              <m:chr m:val="̂"/>
                              <m:ctrlPr>
                                <a:rPr lang="en-US" sz="900" i="1" smtClean="0">
                                  <a:latin typeface="Cambria Math" panose="02040503050406030204" pitchFamily="18" charset="0"/>
                                </a:rPr>
                              </m:ctrlPr>
                            </m:accPr>
                            <m:e>
                              <m:r>
                                <a:rPr lang="en-US" sz="900" b="0" i="1" smtClean="0">
                                  <a:latin typeface="Cambria Math" panose="02040503050406030204" pitchFamily="18" charset="0"/>
                                </a:rPr>
                                <m:t>𝑥</m:t>
                              </m:r>
                            </m:e>
                          </m:acc>
                        </m:e>
                        <m:sub>
                          <m:r>
                            <a:rPr lang="en-US" sz="900" b="0" i="1" smtClean="0">
                              <a:latin typeface="Cambria Math" panose="02040503050406030204" pitchFamily="18" charset="0"/>
                            </a:rPr>
                            <m:t>3</m:t>
                          </m:r>
                        </m:sub>
                      </m:sSub>
                    </m:oMath>
                  </m:oMathPara>
                </a14:m>
                <a:endParaRPr lang="en-US" dirty="0"/>
              </a:p>
            </p:txBody>
          </p:sp>
        </mc:Choice>
        <mc:Fallback xmlns="">
          <p:sp>
            <p:nvSpPr>
              <p:cNvPr id="2053" name="Oval 2052">
                <a:extLst>
                  <a:ext uri="{FF2B5EF4-FFF2-40B4-BE49-F238E27FC236}">
                    <a16:creationId xmlns:a16="http://schemas.microsoft.com/office/drawing/2014/main" id="{2F65FA19-DA21-873E-779B-A726B6762A02}"/>
                  </a:ext>
                </a:extLst>
              </p:cNvPr>
              <p:cNvSpPr>
                <a:spLocks noRot="1" noChangeAspect="1" noMove="1" noResize="1" noEditPoints="1" noAdjustHandles="1" noChangeArrowheads="1" noChangeShapeType="1" noTextEdit="1"/>
              </p:cNvSpPr>
              <p:nvPr/>
            </p:nvSpPr>
            <p:spPr>
              <a:xfrm flipH="1">
                <a:off x="10865689" y="3642001"/>
                <a:ext cx="201512" cy="207473"/>
              </a:xfrm>
              <a:prstGeom prst="ellipse">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54" name="Oval 2053">
                <a:extLst>
                  <a:ext uri="{FF2B5EF4-FFF2-40B4-BE49-F238E27FC236}">
                    <a16:creationId xmlns:a16="http://schemas.microsoft.com/office/drawing/2014/main" id="{FBED3797-5E3C-25A1-1474-A6DAA1F47B8A}"/>
                  </a:ext>
                </a:extLst>
              </p:cNvPr>
              <p:cNvSpPr/>
              <p:nvPr/>
            </p:nvSpPr>
            <p:spPr>
              <a:xfrm flipH="1">
                <a:off x="10865689" y="4046768"/>
                <a:ext cx="201512" cy="2074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900" i="1" smtClean="0">
                              <a:latin typeface="Cambria Math" panose="02040503050406030204" pitchFamily="18" charset="0"/>
                            </a:rPr>
                          </m:ctrlPr>
                        </m:sSubPr>
                        <m:e>
                          <m:acc>
                            <m:accPr>
                              <m:chr m:val="̂"/>
                              <m:ctrlPr>
                                <a:rPr lang="en-US" sz="900" i="1" smtClean="0">
                                  <a:latin typeface="Cambria Math" panose="02040503050406030204" pitchFamily="18" charset="0"/>
                                </a:rPr>
                              </m:ctrlPr>
                            </m:accPr>
                            <m:e>
                              <m:r>
                                <a:rPr lang="en-US" sz="900" b="0" i="1" smtClean="0">
                                  <a:latin typeface="Cambria Math" panose="02040503050406030204" pitchFamily="18" charset="0"/>
                                </a:rPr>
                                <m:t>𝑥</m:t>
                              </m:r>
                            </m:e>
                          </m:acc>
                        </m:e>
                        <m:sub>
                          <m:r>
                            <a:rPr lang="en-US" sz="900" b="0" i="1" smtClean="0">
                              <a:latin typeface="Cambria Math" panose="02040503050406030204" pitchFamily="18" charset="0"/>
                            </a:rPr>
                            <m:t>4</m:t>
                          </m:r>
                        </m:sub>
                      </m:sSub>
                    </m:oMath>
                  </m:oMathPara>
                </a14:m>
                <a:endParaRPr lang="en-US" dirty="0"/>
              </a:p>
            </p:txBody>
          </p:sp>
        </mc:Choice>
        <mc:Fallback xmlns="">
          <p:sp>
            <p:nvSpPr>
              <p:cNvPr id="2054" name="Oval 2053">
                <a:extLst>
                  <a:ext uri="{FF2B5EF4-FFF2-40B4-BE49-F238E27FC236}">
                    <a16:creationId xmlns:a16="http://schemas.microsoft.com/office/drawing/2014/main" id="{FBED3797-5E3C-25A1-1474-A6DAA1F47B8A}"/>
                  </a:ext>
                </a:extLst>
              </p:cNvPr>
              <p:cNvSpPr>
                <a:spLocks noRot="1" noChangeAspect="1" noMove="1" noResize="1" noEditPoints="1" noAdjustHandles="1" noChangeArrowheads="1" noChangeShapeType="1" noTextEdit="1"/>
              </p:cNvSpPr>
              <p:nvPr/>
            </p:nvSpPr>
            <p:spPr>
              <a:xfrm flipH="1">
                <a:off x="10865689" y="4046768"/>
                <a:ext cx="201512" cy="207473"/>
              </a:xfrm>
              <a:prstGeom prst="ellipse">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55" name="Oval 2054">
                <a:extLst>
                  <a:ext uri="{FF2B5EF4-FFF2-40B4-BE49-F238E27FC236}">
                    <a16:creationId xmlns:a16="http://schemas.microsoft.com/office/drawing/2014/main" id="{B290C935-6F4C-52A9-2575-24E686460FD0}"/>
                  </a:ext>
                </a:extLst>
              </p:cNvPr>
              <p:cNvSpPr/>
              <p:nvPr/>
            </p:nvSpPr>
            <p:spPr>
              <a:xfrm flipH="1">
                <a:off x="10865687" y="4451534"/>
                <a:ext cx="201512" cy="2074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900" i="1" smtClean="0">
                              <a:latin typeface="Cambria Math" panose="02040503050406030204" pitchFamily="18" charset="0"/>
                            </a:rPr>
                          </m:ctrlPr>
                        </m:sSubPr>
                        <m:e>
                          <m:acc>
                            <m:accPr>
                              <m:chr m:val="̂"/>
                              <m:ctrlPr>
                                <a:rPr lang="en-US" sz="900" i="1" smtClean="0">
                                  <a:latin typeface="Cambria Math" panose="02040503050406030204" pitchFamily="18" charset="0"/>
                                </a:rPr>
                              </m:ctrlPr>
                            </m:accPr>
                            <m:e>
                              <m:r>
                                <a:rPr lang="en-US" sz="900" b="0" i="1" smtClean="0">
                                  <a:latin typeface="Cambria Math" panose="02040503050406030204" pitchFamily="18" charset="0"/>
                                </a:rPr>
                                <m:t>𝑥</m:t>
                              </m:r>
                            </m:e>
                          </m:acc>
                        </m:e>
                        <m:sub>
                          <m:r>
                            <a:rPr lang="en-US" sz="900" b="0" i="1" smtClean="0">
                              <a:latin typeface="Cambria Math" panose="02040503050406030204" pitchFamily="18" charset="0"/>
                            </a:rPr>
                            <m:t>5</m:t>
                          </m:r>
                        </m:sub>
                      </m:sSub>
                    </m:oMath>
                  </m:oMathPara>
                </a14:m>
                <a:endParaRPr lang="en-US" dirty="0"/>
              </a:p>
            </p:txBody>
          </p:sp>
        </mc:Choice>
        <mc:Fallback xmlns="">
          <p:sp>
            <p:nvSpPr>
              <p:cNvPr id="2055" name="Oval 2054">
                <a:extLst>
                  <a:ext uri="{FF2B5EF4-FFF2-40B4-BE49-F238E27FC236}">
                    <a16:creationId xmlns:a16="http://schemas.microsoft.com/office/drawing/2014/main" id="{B290C935-6F4C-52A9-2575-24E686460FD0}"/>
                  </a:ext>
                </a:extLst>
              </p:cNvPr>
              <p:cNvSpPr>
                <a:spLocks noRot="1" noChangeAspect="1" noMove="1" noResize="1" noEditPoints="1" noAdjustHandles="1" noChangeArrowheads="1" noChangeShapeType="1" noTextEdit="1"/>
              </p:cNvSpPr>
              <p:nvPr/>
            </p:nvSpPr>
            <p:spPr>
              <a:xfrm flipH="1">
                <a:off x="10865687" y="4451534"/>
                <a:ext cx="201512" cy="207473"/>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56" name="Oval 2055">
                <a:extLst>
                  <a:ext uri="{FF2B5EF4-FFF2-40B4-BE49-F238E27FC236}">
                    <a16:creationId xmlns:a16="http://schemas.microsoft.com/office/drawing/2014/main" id="{95E7FB83-9F0C-183E-449E-31884F07F6E0}"/>
                  </a:ext>
                </a:extLst>
              </p:cNvPr>
              <p:cNvSpPr/>
              <p:nvPr/>
            </p:nvSpPr>
            <p:spPr>
              <a:xfrm flipH="1">
                <a:off x="10865688" y="4856300"/>
                <a:ext cx="201512" cy="2074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900" i="1" smtClean="0">
                              <a:latin typeface="Cambria Math" panose="02040503050406030204" pitchFamily="18" charset="0"/>
                            </a:rPr>
                          </m:ctrlPr>
                        </m:sSubPr>
                        <m:e>
                          <m:acc>
                            <m:accPr>
                              <m:chr m:val="̂"/>
                              <m:ctrlPr>
                                <a:rPr lang="en-US" sz="900" i="1" smtClean="0">
                                  <a:latin typeface="Cambria Math" panose="02040503050406030204" pitchFamily="18" charset="0"/>
                                </a:rPr>
                              </m:ctrlPr>
                            </m:accPr>
                            <m:e>
                              <m:r>
                                <a:rPr lang="en-US" sz="900" b="0" i="1" smtClean="0">
                                  <a:latin typeface="Cambria Math" panose="02040503050406030204" pitchFamily="18" charset="0"/>
                                </a:rPr>
                                <m:t>𝑥</m:t>
                              </m:r>
                            </m:e>
                          </m:acc>
                        </m:e>
                        <m:sub>
                          <m:r>
                            <a:rPr lang="en-US" sz="900" b="0" i="1" smtClean="0">
                              <a:latin typeface="Cambria Math" panose="02040503050406030204" pitchFamily="18" charset="0"/>
                            </a:rPr>
                            <m:t>6</m:t>
                          </m:r>
                        </m:sub>
                      </m:sSub>
                    </m:oMath>
                  </m:oMathPara>
                </a14:m>
                <a:endParaRPr lang="en-US" dirty="0"/>
              </a:p>
            </p:txBody>
          </p:sp>
        </mc:Choice>
        <mc:Fallback xmlns="">
          <p:sp>
            <p:nvSpPr>
              <p:cNvPr id="2056" name="Oval 2055">
                <a:extLst>
                  <a:ext uri="{FF2B5EF4-FFF2-40B4-BE49-F238E27FC236}">
                    <a16:creationId xmlns:a16="http://schemas.microsoft.com/office/drawing/2014/main" id="{95E7FB83-9F0C-183E-449E-31884F07F6E0}"/>
                  </a:ext>
                </a:extLst>
              </p:cNvPr>
              <p:cNvSpPr>
                <a:spLocks noRot="1" noChangeAspect="1" noMove="1" noResize="1" noEditPoints="1" noAdjustHandles="1" noChangeArrowheads="1" noChangeShapeType="1" noTextEdit="1"/>
              </p:cNvSpPr>
              <p:nvPr/>
            </p:nvSpPr>
            <p:spPr>
              <a:xfrm flipH="1">
                <a:off x="10865688" y="4856300"/>
                <a:ext cx="201512" cy="207473"/>
              </a:xfrm>
              <a:prstGeom prst="ellipse">
                <a:avLst/>
              </a:prstGeom>
              <a:blipFill>
                <a:blip r:embed="rId10"/>
                <a:stretch>
                  <a:fillRect/>
                </a:stretch>
              </a:blipFill>
            </p:spPr>
            <p:txBody>
              <a:bodyPr/>
              <a:lstStyle/>
              <a:p>
                <a:r>
                  <a:rPr lang="en-US">
                    <a:noFill/>
                  </a:rPr>
                  <a:t> </a:t>
                </a:r>
              </a:p>
            </p:txBody>
          </p:sp>
        </mc:Fallback>
      </mc:AlternateContent>
      <p:cxnSp>
        <p:nvCxnSpPr>
          <p:cNvPr id="2058" name="Straight Arrow Connector 2057">
            <a:extLst>
              <a:ext uri="{FF2B5EF4-FFF2-40B4-BE49-F238E27FC236}">
                <a16:creationId xmlns:a16="http://schemas.microsoft.com/office/drawing/2014/main" id="{16817C6C-7015-C3C3-0266-D94FDC78C059}"/>
              </a:ext>
            </a:extLst>
          </p:cNvPr>
          <p:cNvCxnSpPr>
            <a:stCxn id="10" idx="6"/>
            <a:endCxn id="2051" idx="6"/>
          </p:cNvCxnSpPr>
          <p:nvPr/>
        </p:nvCxnSpPr>
        <p:spPr>
          <a:xfrm flipV="1">
            <a:off x="9938335" y="2936205"/>
            <a:ext cx="927354" cy="50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0" name="Straight Arrow Connector 2059">
            <a:extLst>
              <a:ext uri="{FF2B5EF4-FFF2-40B4-BE49-F238E27FC236}">
                <a16:creationId xmlns:a16="http://schemas.microsoft.com/office/drawing/2014/main" id="{C46663BA-452E-AF81-A638-1A516FE88C73}"/>
              </a:ext>
            </a:extLst>
          </p:cNvPr>
          <p:cNvCxnSpPr>
            <a:stCxn id="10" idx="6"/>
            <a:endCxn id="2052" idx="6"/>
          </p:cNvCxnSpPr>
          <p:nvPr/>
        </p:nvCxnSpPr>
        <p:spPr>
          <a:xfrm flipV="1">
            <a:off x="9938335" y="3340972"/>
            <a:ext cx="927354" cy="102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2" name="Straight Arrow Connector 2061">
            <a:extLst>
              <a:ext uri="{FF2B5EF4-FFF2-40B4-BE49-F238E27FC236}">
                <a16:creationId xmlns:a16="http://schemas.microsoft.com/office/drawing/2014/main" id="{2026622B-BC32-0A6C-8803-2D7C1F149879}"/>
              </a:ext>
            </a:extLst>
          </p:cNvPr>
          <p:cNvCxnSpPr>
            <a:stCxn id="10" idx="6"/>
            <a:endCxn id="2053" idx="6"/>
          </p:cNvCxnSpPr>
          <p:nvPr/>
        </p:nvCxnSpPr>
        <p:spPr>
          <a:xfrm>
            <a:off x="9938335" y="3443310"/>
            <a:ext cx="927354" cy="302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4" name="Straight Arrow Connector 2063">
            <a:extLst>
              <a:ext uri="{FF2B5EF4-FFF2-40B4-BE49-F238E27FC236}">
                <a16:creationId xmlns:a16="http://schemas.microsoft.com/office/drawing/2014/main" id="{9142A338-66BA-3B46-AEB8-DA14A8AB47B4}"/>
              </a:ext>
            </a:extLst>
          </p:cNvPr>
          <p:cNvCxnSpPr>
            <a:stCxn id="10" idx="6"/>
            <a:endCxn id="2054" idx="6"/>
          </p:cNvCxnSpPr>
          <p:nvPr/>
        </p:nvCxnSpPr>
        <p:spPr>
          <a:xfrm>
            <a:off x="9938335" y="3443310"/>
            <a:ext cx="927354" cy="707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6" name="Straight Arrow Connector 2065">
            <a:extLst>
              <a:ext uri="{FF2B5EF4-FFF2-40B4-BE49-F238E27FC236}">
                <a16:creationId xmlns:a16="http://schemas.microsoft.com/office/drawing/2014/main" id="{0AFD0EC3-476B-7D38-3515-3E85838F6DC8}"/>
              </a:ext>
            </a:extLst>
          </p:cNvPr>
          <p:cNvCxnSpPr>
            <a:stCxn id="10" idx="6"/>
            <a:endCxn id="2055" idx="6"/>
          </p:cNvCxnSpPr>
          <p:nvPr/>
        </p:nvCxnSpPr>
        <p:spPr>
          <a:xfrm>
            <a:off x="9938335" y="3443310"/>
            <a:ext cx="927352" cy="1111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8" name="Straight Arrow Connector 2067">
            <a:extLst>
              <a:ext uri="{FF2B5EF4-FFF2-40B4-BE49-F238E27FC236}">
                <a16:creationId xmlns:a16="http://schemas.microsoft.com/office/drawing/2014/main" id="{8FD7D526-A62A-958A-DE92-3EBEA172B704}"/>
              </a:ext>
            </a:extLst>
          </p:cNvPr>
          <p:cNvCxnSpPr>
            <a:cxnSpLocks/>
            <a:stCxn id="10" idx="6"/>
            <a:endCxn id="2056" idx="6"/>
          </p:cNvCxnSpPr>
          <p:nvPr/>
        </p:nvCxnSpPr>
        <p:spPr>
          <a:xfrm>
            <a:off x="9938335" y="3443310"/>
            <a:ext cx="927353" cy="15167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70" name="Straight Arrow Connector 2069">
            <a:extLst>
              <a:ext uri="{FF2B5EF4-FFF2-40B4-BE49-F238E27FC236}">
                <a16:creationId xmlns:a16="http://schemas.microsoft.com/office/drawing/2014/main" id="{2EAD4841-5770-BC42-8F4F-986C46B81531}"/>
              </a:ext>
            </a:extLst>
          </p:cNvPr>
          <p:cNvCxnSpPr>
            <a:stCxn id="22" idx="6"/>
            <a:endCxn id="2051" idx="6"/>
          </p:cNvCxnSpPr>
          <p:nvPr/>
        </p:nvCxnSpPr>
        <p:spPr>
          <a:xfrm flipV="1">
            <a:off x="9956065" y="2936205"/>
            <a:ext cx="909624" cy="1011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72" name="Straight Arrow Connector 2071">
            <a:extLst>
              <a:ext uri="{FF2B5EF4-FFF2-40B4-BE49-F238E27FC236}">
                <a16:creationId xmlns:a16="http://schemas.microsoft.com/office/drawing/2014/main" id="{8C37FE04-0347-389E-D164-6A8F35D52E3C}"/>
              </a:ext>
            </a:extLst>
          </p:cNvPr>
          <p:cNvCxnSpPr>
            <a:stCxn id="22" idx="6"/>
            <a:endCxn id="2052" idx="6"/>
          </p:cNvCxnSpPr>
          <p:nvPr/>
        </p:nvCxnSpPr>
        <p:spPr>
          <a:xfrm flipV="1">
            <a:off x="9956065" y="3340972"/>
            <a:ext cx="909624" cy="606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74" name="Straight Arrow Connector 2073">
            <a:extLst>
              <a:ext uri="{FF2B5EF4-FFF2-40B4-BE49-F238E27FC236}">
                <a16:creationId xmlns:a16="http://schemas.microsoft.com/office/drawing/2014/main" id="{F9FC9452-09A4-D92F-745F-B73BBD7E4CEE}"/>
              </a:ext>
            </a:extLst>
          </p:cNvPr>
          <p:cNvCxnSpPr>
            <a:stCxn id="22" idx="6"/>
            <a:endCxn id="2053" idx="6"/>
          </p:cNvCxnSpPr>
          <p:nvPr/>
        </p:nvCxnSpPr>
        <p:spPr>
          <a:xfrm flipV="1">
            <a:off x="9956065" y="3745738"/>
            <a:ext cx="909624" cy="201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76" name="Straight Arrow Connector 2075">
            <a:extLst>
              <a:ext uri="{FF2B5EF4-FFF2-40B4-BE49-F238E27FC236}">
                <a16:creationId xmlns:a16="http://schemas.microsoft.com/office/drawing/2014/main" id="{023C9639-CDD1-EC97-BD49-307C5238B00D}"/>
              </a:ext>
            </a:extLst>
          </p:cNvPr>
          <p:cNvCxnSpPr>
            <a:stCxn id="22" idx="6"/>
            <a:endCxn id="2054" idx="6"/>
          </p:cNvCxnSpPr>
          <p:nvPr/>
        </p:nvCxnSpPr>
        <p:spPr>
          <a:xfrm>
            <a:off x="9956065" y="3947422"/>
            <a:ext cx="909624" cy="2030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78" name="Straight Arrow Connector 2077">
            <a:extLst>
              <a:ext uri="{FF2B5EF4-FFF2-40B4-BE49-F238E27FC236}">
                <a16:creationId xmlns:a16="http://schemas.microsoft.com/office/drawing/2014/main" id="{ED50E82A-A801-432F-9AED-174DF9279E19}"/>
              </a:ext>
            </a:extLst>
          </p:cNvPr>
          <p:cNvCxnSpPr>
            <a:stCxn id="22" idx="6"/>
            <a:endCxn id="2055" idx="7"/>
          </p:cNvCxnSpPr>
          <p:nvPr/>
        </p:nvCxnSpPr>
        <p:spPr>
          <a:xfrm>
            <a:off x="9956065" y="3947422"/>
            <a:ext cx="939133" cy="534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0" name="Straight Arrow Connector 2079">
            <a:extLst>
              <a:ext uri="{FF2B5EF4-FFF2-40B4-BE49-F238E27FC236}">
                <a16:creationId xmlns:a16="http://schemas.microsoft.com/office/drawing/2014/main" id="{5034B8F6-1036-E208-1FC7-0D936EE26B66}"/>
              </a:ext>
            </a:extLst>
          </p:cNvPr>
          <p:cNvCxnSpPr>
            <a:stCxn id="22" idx="6"/>
            <a:endCxn id="2056" idx="6"/>
          </p:cNvCxnSpPr>
          <p:nvPr/>
        </p:nvCxnSpPr>
        <p:spPr>
          <a:xfrm>
            <a:off x="9956065" y="3947422"/>
            <a:ext cx="909623" cy="10126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2" name="Straight Arrow Connector 2081">
            <a:extLst>
              <a:ext uri="{FF2B5EF4-FFF2-40B4-BE49-F238E27FC236}">
                <a16:creationId xmlns:a16="http://schemas.microsoft.com/office/drawing/2014/main" id="{0FC450D3-0DA1-018A-D262-219C24EF95EC}"/>
              </a:ext>
            </a:extLst>
          </p:cNvPr>
          <p:cNvCxnSpPr>
            <a:stCxn id="23" idx="6"/>
            <a:endCxn id="2051" idx="6"/>
          </p:cNvCxnSpPr>
          <p:nvPr/>
        </p:nvCxnSpPr>
        <p:spPr>
          <a:xfrm flipV="1">
            <a:off x="9952261" y="2936205"/>
            <a:ext cx="913428" cy="1515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4" name="Straight Arrow Connector 2083">
            <a:extLst>
              <a:ext uri="{FF2B5EF4-FFF2-40B4-BE49-F238E27FC236}">
                <a16:creationId xmlns:a16="http://schemas.microsoft.com/office/drawing/2014/main" id="{B04D2EAF-D67A-E851-E0CC-0B1AC8A558F6}"/>
              </a:ext>
            </a:extLst>
          </p:cNvPr>
          <p:cNvCxnSpPr>
            <a:stCxn id="23" idx="6"/>
            <a:endCxn id="2052" idx="6"/>
          </p:cNvCxnSpPr>
          <p:nvPr/>
        </p:nvCxnSpPr>
        <p:spPr>
          <a:xfrm flipV="1">
            <a:off x="9952261" y="3340972"/>
            <a:ext cx="913428" cy="1110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6" name="Straight Arrow Connector 2085">
            <a:extLst>
              <a:ext uri="{FF2B5EF4-FFF2-40B4-BE49-F238E27FC236}">
                <a16:creationId xmlns:a16="http://schemas.microsoft.com/office/drawing/2014/main" id="{1F40EFF1-6BD7-7F9E-C576-7F0C966713C7}"/>
              </a:ext>
            </a:extLst>
          </p:cNvPr>
          <p:cNvCxnSpPr>
            <a:stCxn id="23" idx="6"/>
            <a:endCxn id="2053" idx="7"/>
          </p:cNvCxnSpPr>
          <p:nvPr/>
        </p:nvCxnSpPr>
        <p:spPr>
          <a:xfrm flipV="1">
            <a:off x="9952261" y="3672385"/>
            <a:ext cx="942939" cy="779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8" name="Straight Arrow Connector 2087">
            <a:extLst>
              <a:ext uri="{FF2B5EF4-FFF2-40B4-BE49-F238E27FC236}">
                <a16:creationId xmlns:a16="http://schemas.microsoft.com/office/drawing/2014/main" id="{8998E646-D94A-50A8-1788-945D587DF09E}"/>
              </a:ext>
            </a:extLst>
          </p:cNvPr>
          <p:cNvCxnSpPr>
            <a:stCxn id="23" idx="6"/>
            <a:endCxn id="2054" idx="6"/>
          </p:cNvCxnSpPr>
          <p:nvPr/>
        </p:nvCxnSpPr>
        <p:spPr>
          <a:xfrm flipV="1">
            <a:off x="9952261" y="4150505"/>
            <a:ext cx="913428" cy="301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90" name="Straight Arrow Connector 2089">
            <a:extLst>
              <a:ext uri="{FF2B5EF4-FFF2-40B4-BE49-F238E27FC236}">
                <a16:creationId xmlns:a16="http://schemas.microsoft.com/office/drawing/2014/main" id="{FDF9DB24-6331-84A3-D580-3BDC1477A7D0}"/>
              </a:ext>
            </a:extLst>
          </p:cNvPr>
          <p:cNvCxnSpPr>
            <a:stCxn id="23" idx="6"/>
            <a:endCxn id="2055" idx="6"/>
          </p:cNvCxnSpPr>
          <p:nvPr/>
        </p:nvCxnSpPr>
        <p:spPr>
          <a:xfrm>
            <a:off x="9952261" y="4451535"/>
            <a:ext cx="913426" cy="103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92" name="Straight Arrow Connector 2091">
            <a:extLst>
              <a:ext uri="{FF2B5EF4-FFF2-40B4-BE49-F238E27FC236}">
                <a16:creationId xmlns:a16="http://schemas.microsoft.com/office/drawing/2014/main" id="{2247E1D3-898D-A879-276E-7FF8486512B0}"/>
              </a:ext>
            </a:extLst>
          </p:cNvPr>
          <p:cNvCxnSpPr>
            <a:cxnSpLocks/>
            <a:stCxn id="23" idx="6"/>
            <a:endCxn id="2056" idx="6"/>
          </p:cNvCxnSpPr>
          <p:nvPr/>
        </p:nvCxnSpPr>
        <p:spPr>
          <a:xfrm>
            <a:off x="9952261" y="4451535"/>
            <a:ext cx="913427" cy="5085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93" name="TextBox 2092">
                <a:extLst>
                  <a:ext uri="{FF2B5EF4-FFF2-40B4-BE49-F238E27FC236}">
                    <a16:creationId xmlns:a16="http://schemas.microsoft.com/office/drawing/2014/main" id="{B2B599AB-5BAF-AFE9-EE3E-A444EB975F17}"/>
                  </a:ext>
                </a:extLst>
              </p:cNvPr>
              <p:cNvSpPr txBox="1"/>
              <p:nvPr/>
            </p:nvSpPr>
            <p:spPr>
              <a:xfrm>
                <a:off x="7509119" y="5798999"/>
                <a:ext cx="3001596" cy="2764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𝑿</m:t>
                          </m:r>
                        </m:e>
                      </m:acc>
                      <m:r>
                        <a:rPr lang="en-US" b="1" i="1" smtClean="0">
                          <a:latin typeface="Cambria Math" panose="02040503050406030204" pitchFamily="18" charset="0"/>
                        </a:rPr>
                        <m:t>=</m:t>
                      </m:r>
                      <m:r>
                        <a:rPr lang="en-US" b="1" i="1" smtClean="0">
                          <a:latin typeface="Cambria Math" panose="02040503050406030204" pitchFamily="18" charset="0"/>
                        </a:rPr>
                        <m:t>𝒇</m:t>
                      </m:r>
                      <m:d>
                        <m:dPr>
                          <m:ctrlPr>
                            <a:rPr lang="en-US" b="1" i="1" smtClean="0">
                              <a:latin typeface="Cambria Math" panose="02040503050406030204" pitchFamily="18" charset="0"/>
                            </a:rPr>
                          </m:ctrlPr>
                        </m:dPr>
                        <m:e>
                          <m:r>
                            <a:rPr lang="en-US" b="1" i="1" smtClean="0">
                              <a:latin typeface="Cambria Math" panose="02040503050406030204" pitchFamily="18" charset="0"/>
                            </a:rPr>
                            <m:t>𝑿</m:t>
                          </m:r>
                        </m:e>
                      </m:d>
                      <m:r>
                        <a:rPr lang="en-US" b="1"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𝑿</m:t>
                      </m:r>
                    </m:oMath>
                  </m:oMathPara>
                </a14:m>
                <a:endParaRPr lang="en-US" b="1" dirty="0"/>
              </a:p>
            </p:txBody>
          </p:sp>
        </mc:Choice>
        <mc:Fallback xmlns="">
          <p:sp>
            <p:nvSpPr>
              <p:cNvPr id="2093" name="TextBox 2092">
                <a:extLst>
                  <a:ext uri="{FF2B5EF4-FFF2-40B4-BE49-F238E27FC236}">
                    <a16:creationId xmlns:a16="http://schemas.microsoft.com/office/drawing/2014/main" id="{B2B599AB-5BAF-AFE9-EE3E-A444EB975F17}"/>
                  </a:ext>
                </a:extLst>
              </p:cNvPr>
              <p:cNvSpPr txBox="1">
                <a:spLocks noRot="1" noChangeAspect="1" noMove="1" noResize="1" noEditPoints="1" noAdjustHandles="1" noChangeArrowheads="1" noChangeShapeType="1" noTextEdit="1"/>
              </p:cNvSpPr>
              <p:nvPr/>
            </p:nvSpPr>
            <p:spPr>
              <a:xfrm>
                <a:off x="7509119" y="5798999"/>
                <a:ext cx="3001596" cy="276414"/>
              </a:xfrm>
              <a:prstGeom prst="rect">
                <a:avLst/>
              </a:prstGeom>
              <a:blipFill>
                <a:blip r:embed="rId11"/>
                <a:stretch>
                  <a:fillRect t="-15217" b="-39130"/>
                </a:stretch>
              </a:blipFill>
            </p:spPr>
            <p:txBody>
              <a:bodyPr/>
              <a:lstStyle/>
              <a:p>
                <a:r>
                  <a:rPr lang="en-US">
                    <a:noFill/>
                  </a:rPr>
                  <a:t> </a:t>
                </a:r>
              </a:p>
            </p:txBody>
          </p:sp>
        </mc:Fallback>
      </mc:AlternateContent>
      <p:sp>
        <p:nvSpPr>
          <p:cNvPr id="2094" name="Right Brace 2093">
            <a:extLst>
              <a:ext uri="{FF2B5EF4-FFF2-40B4-BE49-F238E27FC236}">
                <a16:creationId xmlns:a16="http://schemas.microsoft.com/office/drawing/2014/main" id="{005979E1-58EA-EF10-11E5-4A76A9DE1CEA}"/>
              </a:ext>
            </a:extLst>
          </p:cNvPr>
          <p:cNvSpPr/>
          <p:nvPr/>
        </p:nvSpPr>
        <p:spPr>
          <a:xfrm rot="5400000">
            <a:off x="8819901" y="3629986"/>
            <a:ext cx="380032" cy="3864219"/>
          </a:xfrm>
          <a:prstGeom prst="rightBrace">
            <a:avLst>
              <a:gd name="adj1" fmla="val 7896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96" name="Content Placeholder 3">
            <a:extLst>
              <a:ext uri="{FF2B5EF4-FFF2-40B4-BE49-F238E27FC236}">
                <a16:creationId xmlns:a16="http://schemas.microsoft.com/office/drawing/2014/main" id="{D170F3E1-15B3-E5F8-3D03-CE6232615E6B}"/>
              </a:ext>
            </a:extLst>
          </p:cNvPr>
          <p:cNvSpPr txBox="1">
            <a:spLocks/>
          </p:cNvSpPr>
          <p:nvPr/>
        </p:nvSpPr>
        <p:spPr>
          <a:xfrm>
            <a:off x="6749833" y="1613388"/>
            <a:ext cx="4639736" cy="2438160"/>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By doing this, the NN can learn what features are relevant what data can be discarded</a:t>
            </a:r>
          </a:p>
        </p:txBody>
      </p:sp>
      <p:sp>
        <p:nvSpPr>
          <p:cNvPr id="2097" name="TextBox 2096">
            <a:extLst>
              <a:ext uri="{FF2B5EF4-FFF2-40B4-BE49-F238E27FC236}">
                <a16:creationId xmlns:a16="http://schemas.microsoft.com/office/drawing/2014/main" id="{62B46881-D5D5-F919-3BC4-CF33525F525F}"/>
              </a:ext>
            </a:extLst>
          </p:cNvPr>
          <p:cNvSpPr txBox="1"/>
          <p:nvPr/>
        </p:nvSpPr>
        <p:spPr>
          <a:xfrm>
            <a:off x="7378950" y="4902924"/>
            <a:ext cx="1112227" cy="261610"/>
          </a:xfrm>
          <a:prstGeom prst="rect">
            <a:avLst/>
          </a:prstGeom>
          <a:noFill/>
        </p:spPr>
        <p:txBody>
          <a:bodyPr wrap="square" rtlCol="0">
            <a:spAutoFit/>
          </a:bodyPr>
          <a:lstStyle/>
          <a:p>
            <a:r>
              <a:rPr lang="en-US" sz="1100" dirty="0"/>
              <a:t>Encoder</a:t>
            </a:r>
          </a:p>
        </p:txBody>
      </p:sp>
      <p:sp>
        <p:nvSpPr>
          <p:cNvPr id="2098" name="TextBox 2097">
            <a:extLst>
              <a:ext uri="{FF2B5EF4-FFF2-40B4-BE49-F238E27FC236}">
                <a16:creationId xmlns:a16="http://schemas.microsoft.com/office/drawing/2014/main" id="{3A1D2837-9F59-FB18-4E0F-3DC0A73FA071}"/>
              </a:ext>
            </a:extLst>
          </p:cNvPr>
          <p:cNvSpPr txBox="1"/>
          <p:nvPr/>
        </p:nvSpPr>
        <p:spPr>
          <a:xfrm>
            <a:off x="9902085" y="4902924"/>
            <a:ext cx="791602" cy="261610"/>
          </a:xfrm>
          <a:prstGeom prst="rect">
            <a:avLst/>
          </a:prstGeom>
          <a:noFill/>
        </p:spPr>
        <p:txBody>
          <a:bodyPr wrap="square" rtlCol="0">
            <a:spAutoFit/>
          </a:bodyPr>
          <a:lstStyle/>
          <a:p>
            <a:r>
              <a:rPr lang="en-US" sz="1100" dirty="0"/>
              <a:t>Decoder</a:t>
            </a:r>
          </a:p>
        </p:txBody>
      </p:sp>
      <mc:AlternateContent xmlns:mc="http://schemas.openxmlformats.org/markup-compatibility/2006" xmlns:a14="http://schemas.microsoft.com/office/drawing/2010/main">
        <mc:Choice Requires="a14">
          <p:sp>
            <p:nvSpPr>
              <p:cNvPr id="2147" name="Oval 2146">
                <a:extLst>
                  <a:ext uri="{FF2B5EF4-FFF2-40B4-BE49-F238E27FC236}">
                    <a16:creationId xmlns:a16="http://schemas.microsoft.com/office/drawing/2014/main" id="{409D9D1C-92E0-F7ED-80D7-5F1541562A48}"/>
                  </a:ext>
                </a:extLst>
              </p:cNvPr>
              <p:cNvSpPr/>
              <p:nvPr/>
            </p:nvSpPr>
            <p:spPr>
              <a:xfrm>
                <a:off x="8196232" y="3269833"/>
                <a:ext cx="323179" cy="34695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𝐸</m:t>
                          </m:r>
                        </m:e>
                        <m:sub>
                          <m:r>
                            <a:rPr lang="en-US" sz="1200" b="0" i="1" smtClean="0">
                              <a:latin typeface="Cambria Math" panose="02040503050406030204" pitchFamily="18" charset="0"/>
                            </a:rPr>
                            <m:t>1</m:t>
                          </m:r>
                        </m:sub>
                      </m:sSub>
                    </m:oMath>
                  </m:oMathPara>
                </a14:m>
                <a:endParaRPr lang="en-US" sz="1200" dirty="0"/>
              </a:p>
            </p:txBody>
          </p:sp>
        </mc:Choice>
        <mc:Fallback xmlns="">
          <p:sp>
            <p:nvSpPr>
              <p:cNvPr id="2147" name="Oval 2146">
                <a:extLst>
                  <a:ext uri="{FF2B5EF4-FFF2-40B4-BE49-F238E27FC236}">
                    <a16:creationId xmlns:a16="http://schemas.microsoft.com/office/drawing/2014/main" id="{409D9D1C-92E0-F7ED-80D7-5F1541562A48}"/>
                  </a:ext>
                </a:extLst>
              </p:cNvPr>
              <p:cNvSpPr>
                <a:spLocks noRot="1" noChangeAspect="1" noMove="1" noResize="1" noEditPoints="1" noAdjustHandles="1" noChangeArrowheads="1" noChangeShapeType="1" noTextEdit="1"/>
              </p:cNvSpPr>
              <p:nvPr/>
            </p:nvSpPr>
            <p:spPr>
              <a:xfrm>
                <a:off x="8196232" y="3269833"/>
                <a:ext cx="323179" cy="346953"/>
              </a:xfrm>
              <a:prstGeom prst="ellipse">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48" name="Oval 2147">
                <a:extLst>
                  <a:ext uri="{FF2B5EF4-FFF2-40B4-BE49-F238E27FC236}">
                    <a16:creationId xmlns:a16="http://schemas.microsoft.com/office/drawing/2014/main" id="{EF3C46E7-72BE-C112-A1F0-DC2273CCDA2B}"/>
                  </a:ext>
                </a:extLst>
              </p:cNvPr>
              <p:cNvSpPr/>
              <p:nvPr/>
            </p:nvSpPr>
            <p:spPr>
              <a:xfrm flipH="1">
                <a:off x="6972419" y="2832468"/>
                <a:ext cx="201512" cy="2074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900" i="1" smtClean="0">
                              <a:latin typeface="Cambria Math" panose="02040503050406030204" pitchFamily="18" charset="0"/>
                            </a:rPr>
                          </m:ctrlPr>
                        </m:sSubPr>
                        <m:e>
                          <m:r>
                            <a:rPr lang="en-US" sz="900" b="0" i="1" smtClean="0">
                              <a:latin typeface="Cambria Math" panose="02040503050406030204" pitchFamily="18" charset="0"/>
                            </a:rPr>
                            <m:t>𝑥</m:t>
                          </m:r>
                        </m:e>
                        <m:sub>
                          <m:r>
                            <a:rPr lang="en-US" sz="900" b="0" i="1" smtClean="0">
                              <a:latin typeface="Cambria Math" panose="02040503050406030204" pitchFamily="18" charset="0"/>
                            </a:rPr>
                            <m:t>1</m:t>
                          </m:r>
                        </m:sub>
                      </m:sSub>
                    </m:oMath>
                  </m:oMathPara>
                </a14:m>
                <a:endParaRPr lang="en-US" dirty="0"/>
              </a:p>
            </p:txBody>
          </p:sp>
        </mc:Choice>
        <mc:Fallback xmlns="">
          <p:sp>
            <p:nvSpPr>
              <p:cNvPr id="2148" name="Oval 2147">
                <a:extLst>
                  <a:ext uri="{FF2B5EF4-FFF2-40B4-BE49-F238E27FC236}">
                    <a16:creationId xmlns:a16="http://schemas.microsoft.com/office/drawing/2014/main" id="{EF3C46E7-72BE-C112-A1F0-DC2273CCDA2B}"/>
                  </a:ext>
                </a:extLst>
              </p:cNvPr>
              <p:cNvSpPr>
                <a:spLocks noRot="1" noChangeAspect="1" noMove="1" noResize="1" noEditPoints="1" noAdjustHandles="1" noChangeArrowheads="1" noChangeShapeType="1" noTextEdit="1"/>
              </p:cNvSpPr>
              <p:nvPr/>
            </p:nvSpPr>
            <p:spPr>
              <a:xfrm flipH="1">
                <a:off x="6972419" y="2832468"/>
                <a:ext cx="201512" cy="207473"/>
              </a:xfrm>
              <a:prstGeom prst="ellipse">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49" name="Oval 2148">
                <a:extLst>
                  <a:ext uri="{FF2B5EF4-FFF2-40B4-BE49-F238E27FC236}">
                    <a16:creationId xmlns:a16="http://schemas.microsoft.com/office/drawing/2014/main" id="{8B2E8DDF-074D-EE21-0C23-A50394E2C815}"/>
                  </a:ext>
                </a:extLst>
              </p:cNvPr>
              <p:cNvSpPr/>
              <p:nvPr/>
            </p:nvSpPr>
            <p:spPr>
              <a:xfrm flipH="1">
                <a:off x="6972419" y="3237235"/>
                <a:ext cx="201512" cy="2074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900" i="1" smtClean="0">
                              <a:latin typeface="Cambria Math" panose="02040503050406030204" pitchFamily="18" charset="0"/>
                            </a:rPr>
                          </m:ctrlPr>
                        </m:sSubPr>
                        <m:e>
                          <m:r>
                            <a:rPr lang="en-US" sz="900" b="0" i="1" smtClean="0">
                              <a:latin typeface="Cambria Math" panose="02040503050406030204" pitchFamily="18" charset="0"/>
                            </a:rPr>
                            <m:t>𝑥</m:t>
                          </m:r>
                        </m:e>
                        <m:sub>
                          <m:r>
                            <a:rPr lang="en-US" sz="900" b="0" i="1" smtClean="0">
                              <a:latin typeface="Cambria Math" panose="02040503050406030204" pitchFamily="18" charset="0"/>
                            </a:rPr>
                            <m:t>2</m:t>
                          </m:r>
                        </m:sub>
                      </m:sSub>
                    </m:oMath>
                  </m:oMathPara>
                </a14:m>
                <a:endParaRPr lang="en-US" dirty="0"/>
              </a:p>
            </p:txBody>
          </p:sp>
        </mc:Choice>
        <mc:Fallback xmlns="">
          <p:sp>
            <p:nvSpPr>
              <p:cNvPr id="2149" name="Oval 2148">
                <a:extLst>
                  <a:ext uri="{FF2B5EF4-FFF2-40B4-BE49-F238E27FC236}">
                    <a16:creationId xmlns:a16="http://schemas.microsoft.com/office/drawing/2014/main" id="{8B2E8DDF-074D-EE21-0C23-A50394E2C815}"/>
                  </a:ext>
                </a:extLst>
              </p:cNvPr>
              <p:cNvSpPr>
                <a:spLocks noRot="1" noChangeAspect="1" noMove="1" noResize="1" noEditPoints="1" noAdjustHandles="1" noChangeArrowheads="1" noChangeShapeType="1" noTextEdit="1"/>
              </p:cNvSpPr>
              <p:nvPr/>
            </p:nvSpPr>
            <p:spPr>
              <a:xfrm flipH="1">
                <a:off x="6972419" y="3237235"/>
                <a:ext cx="201512" cy="207473"/>
              </a:xfrm>
              <a:prstGeom prst="ellipse">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0" name="Oval 2149">
                <a:extLst>
                  <a:ext uri="{FF2B5EF4-FFF2-40B4-BE49-F238E27FC236}">
                    <a16:creationId xmlns:a16="http://schemas.microsoft.com/office/drawing/2014/main" id="{9CDF34F4-62E9-E123-B1AD-D0EDC144C94B}"/>
                  </a:ext>
                </a:extLst>
              </p:cNvPr>
              <p:cNvSpPr/>
              <p:nvPr/>
            </p:nvSpPr>
            <p:spPr>
              <a:xfrm flipH="1">
                <a:off x="6972419" y="3642001"/>
                <a:ext cx="201512" cy="2074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900" i="1" smtClean="0">
                              <a:latin typeface="Cambria Math" panose="02040503050406030204" pitchFamily="18" charset="0"/>
                            </a:rPr>
                          </m:ctrlPr>
                        </m:sSubPr>
                        <m:e>
                          <m:r>
                            <a:rPr lang="en-US" sz="900" b="0" i="1" smtClean="0">
                              <a:latin typeface="Cambria Math" panose="02040503050406030204" pitchFamily="18" charset="0"/>
                            </a:rPr>
                            <m:t>𝑥</m:t>
                          </m:r>
                        </m:e>
                        <m:sub>
                          <m:r>
                            <a:rPr lang="en-US" sz="900" b="0" i="1" smtClean="0">
                              <a:latin typeface="Cambria Math" panose="02040503050406030204" pitchFamily="18" charset="0"/>
                            </a:rPr>
                            <m:t>3</m:t>
                          </m:r>
                        </m:sub>
                      </m:sSub>
                    </m:oMath>
                  </m:oMathPara>
                </a14:m>
                <a:endParaRPr lang="en-US" dirty="0"/>
              </a:p>
            </p:txBody>
          </p:sp>
        </mc:Choice>
        <mc:Fallback xmlns="">
          <p:sp>
            <p:nvSpPr>
              <p:cNvPr id="2150" name="Oval 2149">
                <a:extLst>
                  <a:ext uri="{FF2B5EF4-FFF2-40B4-BE49-F238E27FC236}">
                    <a16:creationId xmlns:a16="http://schemas.microsoft.com/office/drawing/2014/main" id="{9CDF34F4-62E9-E123-B1AD-D0EDC144C94B}"/>
                  </a:ext>
                </a:extLst>
              </p:cNvPr>
              <p:cNvSpPr>
                <a:spLocks noRot="1" noChangeAspect="1" noMove="1" noResize="1" noEditPoints="1" noAdjustHandles="1" noChangeArrowheads="1" noChangeShapeType="1" noTextEdit="1"/>
              </p:cNvSpPr>
              <p:nvPr/>
            </p:nvSpPr>
            <p:spPr>
              <a:xfrm flipH="1">
                <a:off x="6972419" y="3642001"/>
                <a:ext cx="201512" cy="207473"/>
              </a:xfrm>
              <a:prstGeom prst="ellipse">
                <a:avLst/>
              </a:prstGeom>
              <a:blipFill>
                <a:blip r:embed="rId15"/>
                <a:stretch>
                  <a:fillRect/>
                </a:stretch>
              </a:blipFill>
            </p:spPr>
            <p:txBody>
              <a:bodyPr/>
              <a:lstStyle/>
              <a:p>
                <a:r>
                  <a:rPr lang="en-US">
                    <a:noFill/>
                  </a:rPr>
                  <a:t> </a:t>
                </a:r>
              </a:p>
            </p:txBody>
          </p:sp>
        </mc:Fallback>
      </mc:AlternateContent>
      <p:cxnSp>
        <p:nvCxnSpPr>
          <p:cNvPr id="2151" name="Straight Arrow Connector 2150">
            <a:extLst>
              <a:ext uri="{FF2B5EF4-FFF2-40B4-BE49-F238E27FC236}">
                <a16:creationId xmlns:a16="http://schemas.microsoft.com/office/drawing/2014/main" id="{295218E9-6AF5-7515-0165-0B887C40DC0D}"/>
              </a:ext>
            </a:extLst>
          </p:cNvPr>
          <p:cNvCxnSpPr>
            <a:cxnSpLocks/>
            <a:stCxn id="2148" idx="2"/>
            <a:endCxn id="2147" idx="2"/>
          </p:cNvCxnSpPr>
          <p:nvPr/>
        </p:nvCxnSpPr>
        <p:spPr>
          <a:xfrm>
            <a:off x="7173931" y="2936205"/>
            <a:ext cx="1022301" cy="507105"/>
          </a:xfrm>
          <a:prstGeom prst="straightConnector1">
            <a:avLst/>
          </a:prstGeom>
          <a:ln>
            <a:solidFill>
              <a:srgbClr val="9BA8B7"/>
            </a:solidFill>
            <a:headEnd type="none" w="sm" len="sm"/>
            <a:tailEnd type="stealth"/>
          </a:ln>
        </p:spPr>
        <p:style>
          <a:lnRef idx="1">
            <a:schemeClr val="accent1"/>
          </a:lnRef>
          <a:fillRef idx="0">
            <a:schemeClr val="accent1"/>
          </a:fillRef>
          <a:effectRef idx="0">
            <a:schemeClr val="accent1"/>
          </a:effectRef>
          <a:fontRef idx="minor">
            <a:schemeClr val="tx1"/>
          </a:fontRef>
        </p:style>
      </p:cxnSp>
      <p:cxnSp>
        <p:nvCxnSpPr>
          <p:cNvPr id="2152" name="Straight Arrow Connector 2151">
            <a:extLst>
              <a:ext uri="{FF2B5EF4-FFF2-40B4-BE49-F238E27FC236}">
                <a16:creationId xmlns:a16="http://schemas.microsoft.com/office/drawing/2014/main" id="{F83951A4-08E1-FCFE-C55A-BE2BA7BD5217}"/>
              </a:ext>
            </a:extLst>
          </p:cNvPr>
          <p:cNvCxnSpPr>
            <a:cxnSpLocks/>
            <a:stCxn id="2148" idx="2"/>
            <a:endCxn id="2154" idx="2"/>
          </p:cNvCxnSpPr>
          <p:nvPr/>
        </p:nvCxnSpPr>
        <p:spPr>
          <a:xfrm>
            <a:off x="7173931" y="2936205"/>
            <a:ext cx="1040031" cy="1011217"/>
          </a:xfrm>
          <a:prstGeom prst="straightConnector1">
            <a:avLst/>
          </a:prstGeom>
          <a:ln>
            <a:headEnd type="none" w="sm" len="sm"/>
            <a:tailEnd type="stealth"/>
          </a:ln>
        </p:spPr>
        <p:style>
          <a:lnRef idx="1">
            <a:schemeClr val="accent1"/>
          </a:lnRef>
          <a:fillRef idx="0">
            <a:schemeClr val="accent1"/>
          </a:fillRef>
          <a:effectRef idx="0">
            <a:schemeClr val="accent1"/>
          </a:effectRef>
          <a:fontRef idx="minor">
            <a:schemeClr val="tx1"/>
          </a:fontRef>
        </p:style>
      </p:cxnSp>
      <p:cxnSp>
        <p:nvCxnSpPr>
          <p:cNvPr id="2153" name="Straight Arrow Connector 2152">
            <a:extLst>
              <a:ext uri="{FF2B5EF4-FFF2-40B4-BE49-F238E27FC236}">
                <a16:creationId xmlns:a16="http://schemas.microsoft.com/office/drawing/2014/main" id="{841B483B-E618-C248-9AFD-86CF6485DA85}"/>
              </a:ext>
            </a:extLst>
          </p:cNvPr>
          <p:cNvCxnSpPr>
            <a:cxnSpLocks/>
            <a:stCxn id="2148" idx="2"/>
            <a:endCxn id="2155" idx="2"/>
          </p:cNvCxnSpPr>
          <p:nvPr/>
        </p:nvCxnSpPr>
        <p:spPr>
          <a:xfrm>
            <a:off x="7173931" y="2936205"/>
            <a:ext cx="1036227" cy="1515330"/>
          </a:xfrm>
          <a:prstGeom prst="straightConnector1">
            <a:avLst/>
          </a:prstGeom>
          <a:ln>
            <a:headEnd type="none" w="sm" len="sm"/>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54" name="Oval 2153">
                <a:extLst>
                  <a:ext uri="{FF2B5EF4-FFF2-40B4-BE49-F238E27FC236}">
                    <a16:creationId xmlns:a16="http://schemas.microsoft.com/office/drawing/2014/main" id="{51BE363E-F279-CD10-5CFB-4DDC15AADAB4}"/>
                  </a:ext>
                </a:extLst>
              </p:cNvPr>
              <p:cNvSpPr/>
              <p:nvPr/>
            </p:nvSpPr>
            <p:spPr>
              <a:xfrm>
                <a:off x="8213962" y="3773945"/>
                <a:ext cx="323179" cy="34695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𝐸</m:t>
                          </m:r>
                        </m:e>
                        <m:sub>
                          <m:r>
                            <a:rPr lang="en-US" sz="1200" b="0" i="1" smtClean="0">
                              <a:latin typeface="Cambria Math" panose="02040503050406030204" pitchFamily="18" charset="0"/>
                            </a:rPr>
                            <m:t>2</m:t>
                          </m:r>
                        </m:sub>
                      </m:sSub>
                    </m:oMath>
                  </m:oMathPara>
                </a14:m>
                <a:endParaRPr lang="en-US" sz="1200" dirty="0"/>
              </a:p>
            </p:txBody>
          </p:sp>
        </mc:Choice>
        <mc:Fallback xmlns="">
          <p:sp>
            <p:nvSpPr>
              <p:cNvPr id="2154" name="Oval 2153">
                <a:extLst>
                  <a:ext uri="{FF2B5EF4-FFF2-40B4-BE49-F238E27FC236}">
                    <a16:creationId xmlns:a16="http://schemas.microsoft.com/office/drawing/2014/main" id="{51BE363E-F279-CD10-5CFB-4DDC15AADAB4}"/>
                  </a:ext>
                </a:extLst>
              </p:cNvPr>
              <p:cNvSpPr>
                <a:spLocks noRot="1" noChangeAspect="1" noMove="1" noResize="1" noEditPoints="1" noAdjustHandles="1" noChangeArrowheads="1" noChangeShapeType="1" noTextEdit="1"/>
              </p:cNvSpPr>
              <p:nvPr/>
            </p:nvSpPr>
            <p:spPr>
              <a:xfrm>
                <a:off x="8213962" y="3773945"/>
                <a:ext cx="323179" cy="346953"/>
              </a:xfrm>
              <a:prstGeom prst="ellipse">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5" name="Oval 2154">
                <a:extLst>
                  <a:ext uri="{FF2B5EF4-FFF2-40B4-BE49-F238E27FC236}">
                    <a16:creationId xmlns:a16="http://schemas.microsoft.com/office/drawing/2014/main" id="{039B3053-549B-4A10-DC27-809EC65871F6}"/>
                  </a:ext>
                </a:extLst>
              </p:cNvPr>
              <p:cNvSpPr/>
              <p:nvPr/>
            </p:nvSpPr>
            <p:spPr>
              <a:xfrm>
                <a:off x="8210158" y="4278058"/>
                <a:ext cx="323179" cy="34695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𝐸</m:t>
                          </m:r>
                        </m:e>
                        <m:sub>
                          <m:r>
                            <a:rPr lang="en-US" sz="1200" b="0" i="1" smtClean="0">
                              <a:latin typeface="Cambria Math" panose="02040503050406030204" pitchFamily="18" charset="0"/>
                            </a:rPr>
                            <m:t>3</m:t>
                          </m:r>
                        </m:sub>
                      </m:sSub>
                    </m:oMath>
                  </m:oMathPara>
                </a14:m>
                <a:endParaRPr lang="en-US" sz="1200" dirty="0"/>
              </a:p>
            </p:txBody>
          </p:sp>
        </mc:Choice>
        <mc:Fallback xmlns="">
          <p:sp>
            <p:nvSpPr>
              <p:cNvPr id="2155" name="Oval 2154">
                <a:extLst>
                  <a:ext uri="{FF2B5EF4-FFF2-40B4-BE49-F238E27FC236}">
                    <a16:creationId xmlns:a16="http://schemas.microsoft.com/office/drawing/2014/main" id="{039B3053-549B-4A10-DC27-809EC65871F6}"/>
                  </a:ext>
                </a:extLst>
              </p:cNvPr>
              <p:cNvSpPr>
                <a:spLocks noRot="1" noChangeAspect="1" noMove="1" noResize="1" noEditPoints="1" noAdjustHandles="1" noChangeArrowheads="1" noChangeShapeType="1" noTextEdit="1"/>
              </p:cNvSpPr>
              <p:nvPr/>
            </p:nvSpPr>
            <p:spPr>
              <a:xfrm>
                <a:off x="8210158" y="4278058"/>
                <a:ext cx="323179" cy="346953"/>
              </a:xfrm>
              <a:prstGeom prst="ellipse">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6" name="Oval 2155">
                <a:extLst>
                  <a:ext uri="{FF2B5EF4-FFF2-40B4-BE49-F238E27FC236}">
                    <a16:creationId xmlns:a16="http://schemas.microsoft.com/office/drawing/2014/main" id="{27CEE65A-F21C-9004-D2FA-126B0F272B91}"/>
                  </a:ext>
                </a:extLst>
              </p:cNvPr>
              <p:cNvSpPr/>
              <p:nvPr/>
            </p:nvSpPr>
            <p:spPr>
              <a:xfrm flipH="1">
                <a:off x="6972419" y="4046768"/>
                <a:ext cx="201512" cy="2074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900" i="1" smtClean="0">
                              <a:latin typeface="Cambria Math" panose="02040503050406030204" pitchFamily="18" charset="0"/>
                            </a:rPr>
                          </m:ctrlPr>
                        </m:sSubPr>
                        <m:e>
                          <m:r>
                            <a:rPr lang="en-US" sz="900" b="0" i="1" smtClean="0">
                              <a:latin typeface="Cambria Math" panose="02040503050406030204" pitchFamily="18" charset="0"/>
                            </a:rPr>
                            <m:t>𝑥</m:t>
                          </m:r>
                        </m:e>
                        <m:sub>
                          <m:r>
                            <a:rPr lang="en-US" sz="900" b="0" i="1" smtClean="0">
                              <a:latin typeface="Cambria Math" panose="02040503050406030204" pitchFamily="18" charset="0"/>
                            </a:rPr>
                            <m:t>4</m:t>
                          </m:r>
                        </m:sub>
                      </m:sSub>
                    </m:oMath>
                  </m:oMathPara>
                </a14:m>
                <a:endParaRPr lang="en-US" dirty="0"/>
              </a:p>
            </p:txBody>
          </p:sp>
        </mc:Choice>
        <mc:Fallback xmlns="">
          <p:sp>
            <p:nvSpPr>
              <p:cNvPr id="2156" name="Oval 2155">
                <a:extLst>
                  <a:ext uri="{FF2B5EF4-FFF2-40B4-BE49-F238E27FC236}">
                    <a16:creationId xmlns:a16="http://schemas.microsoft.com/office/drawing/2014/main" id="{27CEE65A-F21C-9004-D2FA-126B0F272B91}"/>
                  </a:ext>
                </a:extLst>
              </p:cNvPr>
              <p:cNvSpPr>
                <a:spLocks noRot="1" noChangeAspect="1" noMove="1" noResize="1" noEditPoints="1" noAdjustHandles="1" noChangeArrowheads="1" noChangeShapeType="1" noTextEdit="1"/>
              </p:cNvSpPr>
              <p:nvPr/>
            </p:nvSpPr>
            <p:spPr>
              <a:xfrm flipH="1">
                <a:off x="6972419" y="4046768"/>
                <a:ext cx="201512" cy="207473"/>
              </a:xfrm>
              <a:prstGeom prst="ellipse">
                <a:avLst/>
              </a:prstGeom>
              <a:blipFill>
                <a:blip r:embed="rId18"/>
                <a:stretch>
                  <a:fillRect/>
                </a:stretch>
              </a:blipFill>
            </p:spPr>
            <p:txBody>
              <a:bodyPr/>
              <a:lstStyle/>
              <a:p>
                <a:r>
                  <a:rPr lang="en-US">
                    <a:noFill/>
                  </a:rPr>
                  <a:t> </a:t>
                </a:r>
              </a:p>
            </p:txBody>
          </p:sp>
        </mc:Fallback>
      </mc:AlternateContent>
      <p:cxnSp>
        <p:nvCxnSpPr>
          <p:cNvPr id="2157" name="Straight Arrow Connector 2156">
            <a:extLst>
              <a:ext uri="{FF2B5EF4-FFF2-40B4-BE49-F238E27FC236}">
                <a16:creationId xmlns:a16="http://schemas.microsoft.com/office/drawing/2014/main" id="{72C66C04-78BC-1F0A-9A43-C8678D9DFED3}"/>
              </a:ext>
            </a:extLst>
          </p:cNvPr>
          <p:cNvCxnSpPr>
            <a:stCxn id="2149" idx="2"/>
            <a:endCxn id="2147" idx="2"/>
          </p:cNvCxnSpPr>
          <p:nvPr/>
        </p:nvCxnSpPr>
        <p:spPr>
          <a:xfrm>
            <a:off x="7173931" y="3340972"/>
            <a:ext cx="1022301" cy="102338"/>
          </a:xfrm>
          <a:prstGeom prst="straightConnector1">
            <a:avLst/>
          </a:prstGeom>
          <a:ln>
            <a:solidFill>
              <a:srgbClr val="9BA8B7"/>
            </a:solidFill>
            <a:headEnd type="none" w="sm" len="sm"/>
            <a:tailEnd type="stealth"/>
          </a:ln>
        </p:spPr>
        <p:style>
          <a:lnRef idx="1">
            <a:schemeClr val="accent1"/>
          </a:lnRef>
          <a:fillRef idx="0">
            <a:schemeClr val="accent1"/>
          </a:fillRef>
          <a:effectRef idx="0">
            <a:schemeClr val="accent1"/>
          </a:effectRef>
          <a:fontRef idx="minor">
            <a:schemeClr val="tx1"/>
          </a:fontRef>
        </p:style>
      </p:cxnSp>
      <p:cxnSp>
        <p:nvCxnSpPr>
          <p:cNvPr id="2158" name="Straight Arrow Connector 2157">
            <a:extLst>
              <a:ext uri="{FF2B5EF4-FFF2-40B4-BE49-F238E27FC236}">
                <a16:creationId xmlns:a16="http://schemas.microsoft.com/office/drawing/2014/main" id="{0F69B9D3-4641-8B69-228A-6EC01DC9F9D3}"/>
              </a:ext>
            </a:extLst>
          </p:cNvPr>
          <p:cNvCxnSpPr>
            <a:stCxn id="2149" idx="2"/>
            <a:endCxn id="2154" idx="2"/>
          </p:cNvCxnSpPr>
          <p:nvPr/>
        </p:nvCxnSpPr>
        <p:spPr>
          <a:xfrm>
            <a:off x="7173931" y="3340972"/>
            <a:ext cx="1040031" cy="606450"/>
          </a:xfrm>
          <a:prstGeom prst="straightConnector1">
            <a:avLst/>
          </a:prstGeom>
          <a:ln>
            <a:headEnd type="none" w="sm" len="sm"/>
            <a:tailEnd type="stealth"/>
          </a:ln>
        </p:spPr>
        <p:style>
          <a:lnRef idx="1">
            <a:schemeClr val="accent1"/>
          </a:lnRef>
          <a:fillRef idx="0">
            <a:schemeClr val="accent1"/>
          </a:fillRef>
          <a:effectRef idx="0">
            <a:schemeClr val="accent1"/>
          </a:effectRef>
          <a:fontRef idx="minor">
            <a:schemeClr val="tx1"/>
          </a:fontRef>
        </p:style>
      </p:cxnSp>
      <p:cxnSp>
        <p:nvCxnSpPr>
          <p:cNvPr id="2159" name="Straight Arrow Connector 2158">
            <a:extLst>
              <a:ext uri="{FF2B5EF4-FFF2-40B4-BE49-F238E27FC236}">
                <a16:creationId xmlns:a16="http://schemas.microsoft.com/office/drawing/2014/main" id="{9BD6D08E-50F1-30AB-42CE-D378288DF405}"/>
              </a:ext>
            </a:extLst>
          </p:cNvPr>
          <p:cNvCxnSpPr>
            <a:stCxn id="2149" idx="2"/>
            <a:endCxn id="2155" idx="2"/>
          </p:cNvCxnSpPr>
          <p:nvPr/>
        </p:nvCxnSpPr>
        <p:spPr>
          <a:xfrm>
            <a:off x="7173931" y="3340972"/>
            <a:ext cx="1036227" cy="1110563"/>
          </a:xfrm>
          <a:prstGeom prst="straightConnector1">
            <a:avLst/>
          </a:prstGeom>
          <a:ln>
            <a:headEnd type="none" w="sm" len="sm"/>
            <a:tailEnd type="stealth"/>
          </a:ln>
        </p:spPr>
        <p:style>
          <a:lnRef idx="1">
            <a:schemeClr val="accent1"/>
          </a:lnRef>
          <a:fillRef idx="0">
            <a:schemeClr val="accent1"/>
          </a:fillRef>
          <a:effectRef idx="0">
            <a:schemeClr val="accent1"/>
          </a:effectRef>
          <a:fontRef idx="minor">
            <a:schemeClr val="tx1"/>
          </a:fontRef>
        </p:style>
      </p:cxnSp>
      <p:cxnSp>
        <p:nvCxnSpPr>
          <p:cNvPr id="2160" name="Straight Arrow Connector 2159">
            <a:extLst>
              <a:ext uri="{FF2B5EF4-FFF2-40B4-BE49-F238E27FC236}">
                <a16:creationId xmlns:a16="http://schemas.microsoft.com/office/drawing/2014/main" id="{D143B846-C6BE-6034-7005-1C530D6ED041}"/>
              </a:ext>
            </a:extLst>
          </p:cNvPr>
          <p:cNvCxnSpPr>
            <a:stCxn id="2150" idx="2"/>
            <a:endCxn id="2147" idx="2"/>
          </p:cNvCxnSpPr>
          <p:nvPr/>
        </p:nvCxnSpPr>
        <p:spPr>
          <a:xfrm flipV="1">
            <a:off x="7173931" y="3443310"/>
            <a:ext cx="1022301" cy="302428"/>
          </a:xfrm>
          <a:prstGeom prst="straightConnector1">
            <a:avLst/>
          </a:prstGeom>
          <a:ln>
            <a:solidFill>
              <a:srgbClr val="9BA8B7"/>
            </a:solidFill>
            <a:headEnd type="none" w="sm" len="sm"/>
            <a:tailEnd type="stealth"/>
          </a:ln>
        </p:spPr>
        <p:style>
          <a:lnRef idx="1">
            <a:schemeClr val="accent1"/>
          </a:lnRef>
          <a:fillRef idx="0">
            <a:schemeClr val="accent1"/>
          </a:fillRef>
          <a:effectRef idx="0">
            <a:schemeClr val="accent1"/>
          </a:effectRef>
          <a:fontRef idx="minor">
            <a:schemeClr val="tx1"/>
          </a:fontRef>
        </p:style>
      </p:cxnSp>
      <p:cxnSp>
        <p:nvCxnSpPr>
          <p:cNvPr id="2161" name="Straight Arrow Connector 2160">
            <a:extLst>
              <a:ext uri="{FF2B5EF4-FFF2-40B4-BE49-F238E27FC236}">
                <a16:creationId xmlns:a16="http://schemas.microsoft.com/office/drawing/2014/main" id="{8170E9E2-9540-7337-F9D5-05FB62BB67D8}"/>
              </a:ext>
            </a:extLst>
          </p:cNvPr>
          <p:cNvCxnSpPr>
            <a:stCxn id="2150" idx="2"/>
            <a:endCxn id="2154" idx="2"/>
          </p:cNvCxnSpPr>
          <p:nvPr/>
        </p:nvCxnSpPr>
        <p:spPr>
          <a:xfrm>
            <a:off x="7173931" y="3745738"/>
            <a:ext cx="1040031" cy="201684"/>
          </a:xfrm>
          <a:prstGeom prst="straightConnector1">
            <a:avLst/>
          </a:prstGeom>
          <a:ln>
            <a:headEnd type="none" w="sm" len="sm"/>
            <a:tailEnd type="stealth"/>
          </a:ln>
        </p:spPr>
        <p:style>
          <a:lnRef idx="1">
            <a:schemeClr val="accent1"/>
          </a:lnRef>
          <a:fillRef idx="0">
            <a:schemeClr val="accent1"/>
          </a:fillRef>
          <a:effectRef idx="0">
            <a:schemeClr val="accent1"/>
          </a:effectRef>
          <a:fontRef idx="minor">
            <a:schemeClr val="tx1"/>
          </a:fontRef>
        </p:style>
      </p:cxnSp>
      <p:cxnSp>
        <p:nvCxnSpPr>
          <p:cNvPr id="2162" name="Straight Arrow Connector 2161">
            <a:extLst>
              <a:ext uri="{FF2B5EF4-FFF2-40B4-BE49-F238E27FC236}">
                <a16:creationId xmlns:a16="http://schemas.microsoft.com/office/drawing/2014/main" id="{D406DBD3-CADB-F2D9-C003-89DD7CAA9F95}"/>
              </a:ext>
            </a:extLst>
          </p:cNvPr>
          <p:cNvCxnSpPr>
            <a:stCxn id="2150" idx="2"/>
            <a:endCxn id="2155" idx="2"/>
          </p:cNvCxnSpPr>
          <p:nvPr/>
        </p:nvCxnSpPr>
        <p:spPr>
          <a:xfrm>
            <a:off x="7173931" y="3745738"/>
            <a:ext cx="1036227" cy="705797"/>
          </a:xfrm>
          <a:prstGeom prst="straightConnector1">
            <a:avLst/>
          </a:prstGeom>
          <a:ln>
            <a:headEnd type="none" w="sm" len="sm"/>
            <a:tailEnd type="stealth"/>
          </a:ln>
        </p:spPr>
        <p:style>
          <a:lnRef idx="1">
            <a:schemeClr val="accent1"/>
          </a:lnRef>
          <a:fillRef idx="0">
            <a:schemeClr val="accent1"/>
          </a:fillRef>
          <a:effectRef idx="0">
            <a:schemeClr val="accent1"/>
          </a:effectRef>
          <a:fontRef idx="minor">
            <a:schemeClr val="tx1"/>
          </a:fontRef>
        </p:style>
      </p:cxnSp>
      <p:cxnSp>
        <p:nvCxnSpPr>
          <p:cNvPr id="2163" name="Straight Arrow Connector 2162">
            <a:extLst>
              <a:ext uri="{FF2B5EF4-FFF2-40B4-BE49-F238E27FC236}">
                <a16:creationId xmlns:a16="http://schemas.microsoft.com/office/drawing/2014/main" id="{5FDF4E51-1B91-40F5-D7C7-4679B318E5B3}"/>
              </a:ext>
            </a:extLst>
          </p:cNvPr>
          <p:cNvCxnSpPr>
            <a:stCxn id="2156" idx="2"/>
            <a:endCxn id="2147" idx="2"/>
          </p:cNvCxnSpPr>
          <p:nvPr/>
        </p:nvCxnSpPr>
        <p:spPr>
          <a:xfrm flipV="1">
            <a:off x="7173931" y="3443310"/>
            <a:ext cx="1022301" cy="707195"/>
          </a:xfrm>
          <a:prstGeom prst="straightConnector1">
            <a:avLst/>
          </a:prstGeom>
          <a:ln>
            <a:solidFill>
              <a:srgbClr val="9BA8B7"/>
            </a:solidFill>
            <a:headEnd type="none" w="sm" len="sm"/>
            <a:tailEnd type="stealth"/>
          </a:ln>
        </p:spPr>
        <p:style>
          <a:lnRef idx="1">
            <a:schemeClr val="accent1"/>
          </a:lnRef>
          <a:fillRef idx="0">
            <a:schemeClr val="accent1"/>
          </a:fillRef>
          <a:effectRef idx="0">
            <a:schemeClr val="accent1"/>
          </a:effectRef>
          <a:fontRef idx="minor">
            <a:schemeClr val="tx1"/>
          </a:fontRef>
        </p:style>
      </p:cxnSp>
      <p:cxnSp>
        <p:nvCxnSpPr>
          <p:cNvPr id="2164" name="Straight Arrow Connector 2163">
            <a:extLst>
              <a:ext uri="{FF2B5EF4-FFF2-40B4-BE49-F238E27FC236}">
                <a16:creationId xmlns:a16="http://schemas.microsoft.com/office/drawing/2014/main" id="{85FF4B91-C177-800D-24D3-2B9291CABD76}"/>
              </a:ext>
            </a:extLst>
          </p:cNvPr>
          <p:cNvCxnSpPr>
            <a:stCxn id="2156" idx="2"/>
            <a:endCxn id="2154" idx="2"/>
          </p:cNvCxnSpPr>
          <p:nvPr/>
        </p:nvCxnSpPr>
        <p:spPr>
          <a:xfrm flipV="1">
            <a:off x="7173931" y="3947422"/>
            <a:ext cx="1040031" cy="203083"/>
          </a:xfrm>
          <a:prstGeom prst="straightConnector1">
            <a:avLst/>
          </a:prstGeom>
          <a:ln>
            <a:headEnd type="none" w="sm" len="sm"/>
            <a:tailEnd type="stealth"/>
          </a:ln>
        </p:spPr>
        <p:style>
          <a:lnRef idx="1">
            <a:schemeClr val="accent1"/>
          </a:lnRef>
          <a:fillRef idx="0">
            <a:schemeClr val="accent1"/>
          </a:fillRef>
          <a:effectRef idx="0">
            <a:schemeClr val="accent1"/>
          </a:effectRef>
          <a:fontRef idx="minor">
            <a:schemeClr val="tx1"/>
          </a:fontRef>
        </p:style>
      </p:cxnSp>
      <p:cxnSp>
        <p:nvCxnSpPr>
          <p:cNvPr id="2165" name="Straight Arrow Connector 2164">
            <a:extLst>
              <a:ext uri="{FF2B5EF4-FFF2-40B4-BE49-F238E27FC236}">
                <a16:creationId xmlns:a16="http://schemas.microsoft.com/office/drawing/2014/main" id="{1914054D-2D69-388A-5D2C-4B81396E8B33}"/>
              </a:ext>
            </a:extLst>
          </p:cNvPr>
          <p:cNvCxnSpPr>
            <a:stCxn id="2156" idx="2"/>
            <a:endCxn id="2155" idx="2"/>
          </p:cNvCxnSpPr>
          <p:nvPr/>
        </p:nvCxnSpPr>
        <p:spPr>
          <a:xfrm>
            <a:off x="7173931" y="4150505"/>
            <a:ext cx="1036227" cy="301030"/>
          </a:xfrm>
          <a:prstGeom prst="straightConnector1">
            <a:avLst/>
          </a:prstGeom>
          <a:ln>
            <a:headEnd type="none" w="sm" len="sm"/>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66" name="Oval 2165">
                <a:extLst>
                  <a:ext uri="{FF2B5EF4-FFF2-40B4-BE49-F238E27FC236}">
                    <a16:creationId xmlns:a16="http://schemas.microsoft.com/office/drawing/2014/main" id="{5FB75700-9B90-8067-065A-7F2419834C63}"/>
                  </a:ext>
                </a:extLst>
              </p:cNvPr>
              <p:cNvSpPr/>
              <p:nvPr/>
            </p:nvSpPr>
            <p:spPr>
              <a:xfrm flipH="1">
                <a:off x="6972417" y="4451534"/>
                <a:ext cx="201512" cy="2074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900" i="1" smtClean="0">
                              <a:latin typeface="Cambria Math" panose="02040503050406030204" pitchFamily="18" charset="0"/>
                            </a:rPr>
                          </m:ctrlPr>
                        </m:sSubPr>
                        <m:e>
                          <m:r>
                            <a:rPr lang="en-US" sz="900" b="0" i="1" smtClean="0">
                              <a:latin typeface="Cambria Math" panose="02040503050406030204" pitchFamily="18" charset="0"/>
                            </a:rPr>
                            <m:t>𝑥</m:t>
                          </m:r>
                        </m:e>
                        <m:sub>
                          <m:r>
                            <a:rPr lang="en-US" sz="900" b="0" i="1" smtClean="0">
                              <a:latin typeface="Cambria Math" panose="02040503050406030204" pitchFamily="18" charset="0"/>
                            </a:rPr>
                            <m:t>5</m:t>
                          </m:r>
                        </m:sub>
                      </m:sSub>
                    </m:oMath>
                  </m:oMathPara>
                </a14:m>
                <a:endParaRPr lang="en-US" dirty="0"/>
              </a:p>
            </p:txBody>
          </p:sp>
        </mc:Choice>
        <mc:Fallback xmlns="">
          <p:sp>
            <p:nvSpPr>
              <p:cNvPr id="2166" name="Oval 2165">
                <a:extLst>
                  <a:ext uri="{FF2B5EF4-FFF2-40B4-BE49-F238E27FC236}">
                    <a16:creationId xmlns:a16="http://schemas.microsoft.com/office/drawing/2014/main" id="{5FB75700-9B90-8067-065A-7F2419834C63}"/>
                  </a:ext>
                </a:extLst>
              </p:cNvPr>
              <p:cNvSpPr>
                <a:spLocks noRot="1" noChangeAspect="1" noMove="1" noResize="1" noEditPoints="1" noAdjustHandles="1" noChangeArrowheads="1" noChangeShapeType="1" noTextEdit="1"/>
              </p:cNvSpPr>
              <p:nvPr/>
            </p:nvSpPr>
            <p:spPr>
              <a:xfrm flipH="1">
                <a:off x="6972417" y="4451534"/>
                <a:ext cx="201512" cy="207473"/>
              </a:xfrm>
              <a:prstGeom prst="ellipse">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67" name="Oval 2166">
                <a:extLst>
                  <a:ext uri="{FF2B5EF4-FFF2-40B4-BE49-F238E27FC236}">
                    <a16:creationId xmlns:a16="http://schemas.microsoft.com/office/drawing/2014/main" id="{88044478-0B4C-B885-2F27-1F06A7AA53B3}"/>
                  </a:ext>
                </a:extLst>
              </p:cNvPr>
              <p:cNvSpPr/>
              <p:nvPr/>
            </p:nvSpPr>
            <p:spPr>
              <a:xfrm flipH="1">
                <a:off x="6972418" y="4856300"/>
                <a:ext cx="201512" cy="2074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900" i="1" smtClean="0">
                              <a:latin typeface="Cambria Math" panose="02040503050406030204" pitchFamily="18" charset="0"/>
                            </a:rPr>
                          </m:ctrlPr>
                        </m:sSubPr>
                        <m:e>
                          <m:r>
                            <a:rPr lang="en-US" sz="900" b="0" i="1" smtClean="0">
                              <a:latin typeface="Cambria Math" panose="02040503050406030204" pitchFamily="18" charset="0"/>
                            </a:rPr>
                            <m:t>𝑥</m:t>
                          </m:r>
                        </m:e>
                        <m:sub>
                          <m:r>
                            <a:rPr lang="en-US" sz="900" b="0" i="1" smtClean="0">
                              <a:latin typeface="Cambria Math" panose="02040503050406030204" pitchFamily="18" charset="0"/>
                            </a:rPr>
                            <m:t>6</m:t>
                          </m:r>
                        </m:sub>
                      </m:sSub>
                    </m:oMath>
                  </m:oMathPara>
                </a14:m>
                <a:endParaRPr lang="en-US" dirty="0"/>
              </a:p>
            </p:txBody>
          </p:sp>
        </mc:Choice>
        <mc:Fallback xmlns="">
          <p:sp>
            <p:nvSpPr>
              <p:cNvPr id="2167" name="Oval 2166">
                <a:extLst>
                  <a:ext uri="{FF2B5EF4-FFF2-40B4-BE49-F238E27FC236}">
                    <a16:creationId xmlns:a16="http://schemas.microsoft.com/office/drawing/2014/main" id="{88044478-0B4C-B885-2F27-1F06A7AA53B3}"/>
                  </a:ext>
                </a:extLst>
              </p:cNvPr>
              <p:cNvSpPr>
                <a:spLocks noRot="1" noChangeAspect="1" noMove="1" noResize="1" noEditPoints="1" noAdjustHandles="1" noChangeArrowheads="1" noChangeShapeType="1" noTextEdit="1"/>
              </p:cNvSpPr>
              <p:nvPr/>
            </p:nvSpPr>
            <p:spPr>
              <a:xfrm flipH="1">
                <a:off x="6972418" y="4856300"/>
                <a:ext cx="201512" cy="207473"/>
              </a:xfrm>
              <a:prstGeom prst="ellipse">
                <a:avLst/>
              </a:prstGeom>
              <a:blipFill>
                <a:blip r:embed="rId20"/>
                <a:stretch>
                  <a:fillRect/>
                </a:stretch>
              </a:blipFill>
            </p:spPr>
            <p:txBody>
              <a:bodyPr/>
              <a:lstStyle/>
              <a:p>
                <a:r>
                  <a:rPr lang="en-US">
                    <a:noFill/>
                  </a:rPr>
                  <a:t> </a:t>
                </a:r>
              </a:p>
            </p:txBody>
          </p:sp>
        </mc:Fallback>
      </mc:AlternateContent>
      <p:cxnSp>
        <p:nvCxnSpPr>
          <p:cNvPr id="2168" name="Straight Arrow Connector 2167">
            <a:extLst>
              <a:ext uri="{FF2B5EF4-FFF2-40B4-BE49-F238E27FC236}">
                <a16:creationId xmlns:a16="http://schemas.microsoft.com/office/drawing/2014/main" id="{B823A6B5-1D77-6C14-D2E5-BDEEF311583D}"/>
              </a:ext>
            </a:extLst>
          </p:cNvPr>
          <p:cNvCxnSpPr>
            <a:stCxn id="2166" idx="2"/>
            <a:endCxn id="2147" idx="2"/>
          </p:cNvCxnSpPr>
          <p:nvPr/>
        </p:nvCxnSpPr>
        <p:spPr>
          <a:xfrm flipV="1">
            <a:off x="7173929" y="3443310"/>
            <a:ext cx="1022303" cy="1111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69" name="Straight Arrow Connector 2168">
            <a:extLst>
              <a:ext uri="{FF2B5EF4-FFF2-40B4-BE49-F238E27FC236}">
                <a16:creationId xmlns:a16="http://schemas.microsoft.com/office/drawing/2014/main" id="{9900B597-9A85-AF3D-AF19-04A8C0ACDA9B}"/>
              </a:ext>
            </a:extLst>
          </p:cNvPr>
          <p:cNvCxnSpPr>
            <a:stCxn id="2166" idx="2"/>
            <a:endCxn id="2154" idx="2"/>
          </p:cNvCxnSpPr>
          <p:nvPr/>
        </p:nvCxnSpPr>
        <p:spPr>
          <a:xfrm flipV="1">
            <a:off x="7173929" y="3947422"/>
            <a:ext cx="1040033" cy="607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70" name="Straight Arrow Connector 2169">
            <a:extLst>
              <a:ext uri="{FF2B5EF4-FFF2-40B4-BE49-F238E27FC236}">
                <a16:creationId xmlns:a16="http://schemas.microsoft.com/office/drawing/2014/main" id="{EE799C30-E3A9-B473-9FEF-FAC360F7FC50}"/>
              </a:ext>
            </a:extLst>
          </p:cNvPr>
          <p:cNvCxnSpPr>
            <a:stCxn id="2166" idx="2"/>
            <a:endCxn id="2155" idx="2"/>
          </p:cNvCxnSpPr>
          <p:nvPr/>
        </p:nvCxnSpPr>
        <p:spPr>
          <a:xfrm flipV="1">
            <a:off x="7173929" y="4451535"/>
            <a:ext cx="1036229" cy="103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71" name="Straight Arrow Connector 2170">
            <a:extLst>
              <a:ext uri="{FF2B5EF4-FFF2-40B4-BE49-F238E27FC236}">
                <a16:creationId xmlns:a16="http://schemas.microsoft.com/office/drawing/2014/main" id="{5DCFAC7C-675A-1D6D-3823-DB0FDBC61AA5}"/>
              </a:ext>
            </a:extLst>
          </p:cNvPr>
          <p:cNvCxnSpPr>
            <a:cxnSpLocks/>
            <a:stCxn id="2167" idx="2"/>
            <a:endCxn id="2147" idx="2"/>
          </p:cNvCxnSpPr>
          <p:nvPr/>
        </p:nvCxnSpPr>
        <p:spPr>
          <a:xfrm flipV="1">
            <a:off x="7173930" y="3443310"/>
            <a:ext cx="1022302" cy="15167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72" name="Straight Arrow Connector 2171">
            <a:extLst>
              <a:ext uri="{FF2B5EF4-FFF2-40B4-BE49-F238E27FC236}">
                <a16:creationId xmlns:a16="http://schemas.microsoft.com/office/drawing/2014/main" id="{42BEFF88-2733-3720-E734-BB68E2FC962A}"/>
              </a:ext>
            </a:extLst>
          </p:cNvPr>
          <p:cNvCxnSpPr>
            <a:stCxn id="2167" idx="2"/>
            <a:endCxn id="2154" idx="2"/>
          </p:cNvCxnSpPr>
          <p:nvPr/>
        </p:nvCxnSpPr>
        <p:spPr>
          <a:xfrm flipV="1">
            <a:off x="7173930" y="3947422"/>
            <a:ext cx="1040032" cy="10126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73" name="Straight Arrow Connector 2172">
            <a:extLst>
              <a:ext uri="{FF2B5EF4-FFF2-40B4-BE49-F238E27FC236}">
                <a16:creationId xmlns:a16="http://schemas.microsoft.com/office/drawing/2014/main" id="{21FB13F6-4205-7F3E-58A9-2C56D2E4CA32}"/>
              </a:ext>
            </a:extLst>
          </p:cNvPr>
          <p:cNvCxnSpPr>
            <a:stCxn id="2167" idx="2"/>
            <a:endCxn id="2155" idx="2"/>
          </p:cNvCxnSpPr>
          <p:nvPr/>
        </p:nvCxnSpPr>
        <p:spPr>
          <a:xfrm flipV="1">
            <a:off x="7173930" y="4451535"/>
            <a:ext cx="1036228" cy="5085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93" name="Oval 2192">
                <a:extLst>
                  <a:ext uri="{FF2B5EF4-FFF2-40B4-BE49-F238E27FC236}">
                    <a16:creationId xmlns:a16="http://schemas.microsoft.com/office/drawing/2014/main" id="{E3CB7B17-60B2-9AAC-F46E-0ECDCF216BE7}"/>
                  </a:ext>
                </a:extLst>
              </p:cNvPr>
              <p:cNvSpPr/>
              <p:nvPr/>
            </p:nvSpPr>
            <p:spPr>
              <a:xfrm>
                <a:off x="8905694" y="3552773"/>
                <a:ext cx="323179" cy="34695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𝐶</m:t>
                          </m:r>
                        </m:e>
                        <m:sub>
                          <m:r>
                            <a:rPr lang="en-US" sz="1200" b="0" i="1" smtClean="0">
                              <a:latin typeface="Cambria Math" panose="02040503050406030204" pitchFamily="18" charset="0"/>
                            </a:rPr>
                            <m:t>1</m:t>
                          </m:r>
                        </m:sub>
                      </m:sSub>
                    </m:oMath>
                  </m:oMathPara>
                </a14:m>
                <a:endParaRPr lang="en-US" sz="1200" dirty="0"/>
              </a:p>
            </p:txBody>
          </p:sp>
        </mc:Choice>
        <mc:Fallback xmlns="">
          <p:sp>
            <p:nvSpPr>
              <p:cNvPr id="2193" name="Oval 2192">
                <a:extLst>
                  <a:ext uri="{FF2B5EF4-FFF2-40B4-BE49-F238E27FC236}">
                    <a16:creationId xmlns:a16="http://schemas.microsoft.com/office/drawing/2014/main" id="{E3CB7B17-60B2-9AAC-F46E-0ECDCF216BE7}"/>
                  </a:ext>
                </a:extLst>
              </p:cNvPr>
              <p:cNvSpPr>
                <a:spLocks noRot="1" noChangeAspect="1" noMove="1" noResize="1" noEditPoints="1" noAdjustHandles="1" noChangeArrowheads="1" noChangeShapeType="1" noTextEdit="1"/>
              </p:cNvSpPr>
              <p:nvPr/>
            </p:nvSpPr>
            <p:spPr>
              <a:xfrm>
                <a:off x="8905694" y="3552773"/>
                <a:ext cx="323179" cy="346953"/>
              </a:xfrm>
              <a:prstGeom prst="ellipse">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94" name="Oval 2193">
                <a:extLst>
                  <a:ext uri="{FF2B5EF4-FFF2-40B4-BE49-F238E27FC236}">
                    <a16:creationId xmlns:a16="http://schemas.microsoft.com/office/drawing/2014/main" id="{962B612C-BA1D-954A-7D1E-6F393E6873AD}"/>
                  </a:ext>
                </a:extLst>
              </p:cNvPr>
              <p:cNvSpPr/>
              <p:nvPr/>
            </p:nvSpPr>
            <p:spPr>
              <a:xfrm>
                <a:off x="8923424" y="4056885"/>
                <a:ext cx="323179" cy="34695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𝐶</m:t>
                          </m:r>
                        </m:e>
                        <m:sub>
                          <m:r>
                            <a:rPr lang="en-US" sz="1200" b="0" i="1" smtClean="0">
                              <a:latin typeface="Cambria Math" panose="02040503050406030204" pitchFamily="18" charset="0"/>
                            </a:rPr>
                            <m:t>2</m:t>
                          </m:r>
                        </m:sub>
                      </m:sSub>
                    </m:oMath>
                  </m:oMathPara>
                </a14:m>
                <a:endParaRPr lang="en-US" sz="1200" dirty="0"/>
              </a:p>
            </p:txBody>
          </p:sp>
        </mc:Choice>
        <mc:Fallback xmlns="">
          <p:sp>
            <p:nvSpPr>
              <p:cNvPr id="2194" name="Oval 2193">
                <a:extLst>
                  <a:ext uri="{FF2B5EF4-FFF2-40B4-BE49-F238E27FC236}">
                    <a16:creationId xmlns:a16="http://schemas.microsoft.com/office/drawing/2014/main" id="{962B612C-BA1D-954A-7D1E-6F393E6873AD}"/>
                  </a:ext>
                </a:extLst>
              </p:cNvPr>
              <p:cNvSpPr>
                <a:spLocks noRot="1" noChangeAspect="1" noMove="1" noResize="1" noEditPoints="1" noAdjustHandles="1" noChangeArrowheads="1" noChangeShapeType="1" noTextEdit="1"/>
              </p:cNvSpPr>
              <p:nvPr/>
            </p:nvSpPr>
            <p:spPr>
              <a:xfrm>
                <a:off x="8923424" y="4056885"/>
                <a:ext cx="323179" cy="346953"/>
              </a:xfrm>
              <a:prstGeom prst="ellipse">
                <a:avLst/>
              </a:prstGeom>
              <a:blipFill>
                <a:blip r:embed="rId22"/>
                <a:stretch>
                  <a:fillRect/>
                </a:stretch>
              </a:blipFill>
            </p:spPr>
            <p:txBody>
              <a:bodyPr/>
              <a:lstStyle/>
              <a:p>
                <a:r>
                  <a:rPr lang="en-US">
                    <a:noFill/>
                  </a:rPr>
                  <a:t> </a:t>
                </a:r>
              </a:p>
            </p:txBody>
          </p:sp>
        </mc:Fallback>
      </mc:AlternateContent>
      <p:cxnSp>
        <p:nvCxnSpPr>
          <p:cNvPr id="2196" name="Straight Arrow Connector 2195">
            <a:extLst>
              <a:ext uri="{FF2B5EF4-FFF2-40B4-BE49-F238E27FC236}">
                <a16:creationId xmlns:a16="http://schemas.microsoft.com/office/drawing/2014/main" id="{F0D5E88A-AE48-98E5-3392-5EC4EC0B868C}"/>
              </a:ext>
            </a:extLst>
          </p:cNvPr>
          <p:cNvCxnSpPr>
            <a:stCxn id="2147" idx="6"/>
            <a:endCxn id="2193" idx="2"/>
          </p:cNvCxnSpPr>
          <p:nvPr/>
        </p:nvCxnSpPr>
        <p:spPr>
          <a:xfrm>
            <a:off x="8519411" y="3443310"/>
            <a:ext cx="386283" cy="282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98" name="Straight Arrow Connector 2197">
            <a:extLst>
              <a:ext uri="{FF2B5EF4-FFF2-40B4-BE49-F238E27FC236}">
                <a16:creationId xmlns:a16="http://schemas.microsoft.com/office/drawing/2014/main" id="{64F7DF1C-2F92-F5B6-F759-5738DAF74B6C}"/>
              </a:ext>
            </a:extLst>
          </p:cNvPr>
          <p:cNvCxnSpPr>
            <a:stCxn id="2147" idx="6"/>
            <a:endCxn id="2194" idx="2"/>
          </p:cNvCxnSpPr>
          <p:nvPr/>
        </p:nvCxnSpPr>
        <p:spPr>
          <a:xfrm>
            <a:off x="8519411" y="3443310"/>
            <a:ext cx="404013" cy="787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00" name="Straight Arrow Connector 2199">
            <a:extLst>
              <a:ext uri="{FF2B5EF4-FFF2-40B4-BE49-F238E27FC236}">
                <a16:creationId xmlns:a16="http://schemas.microsoft.com/office/drawing/2014/main" id="{D12705A6-BCF2-AB78-EDD5-DF301DE03236}"/>
              </a:ext>
            </a:extLst>
          </p:cNvPr>
          <p:cNvCxnSpPr>
            <a:stCxn id="2154" idx="6"/>
            <a:endCxn id="2193" idx="2"/>
          </p:cNvCxnSpPr>
          <p:nvPr/>
        </p:nvCxnSpPr>
        <p:spPr>
          <a:xfrm flipV="1">
            <a:off x="8537141" y="3726250"/>
            <a:ext cx="368553" cy="221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02" name="Straight Arrow Connector 2201">
            <a:extLst>
              <a:ext uri="{FF2B5EF4-FFF2-40B4-BE49-F238E27FC236}">
                <a16:creationId xmlns:a16="http://schemas.microsoft.com/office/drawing/2014/main" id="{1E2EE84E-3485-F661-57DA-5E8471D9CB63}"/>
              </a:ext>
            </a:extLst>
          </p:cNvPr>
          <p:cNvCxnSpPr>
            <a:stCxn id="2154" idx="6"/>
            <a:endCxn id="2194" idx="2"/>
          </p:cNvCxnSpPr>
          <p:nvPr/>
        </p:nvCxnSpPr>
        <p:spPr>
          <a:xfrm>
            <a:off x="8537141" y="3947422"/>
            <a:ext cx="386283" cy="282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04" name="Straight Arrow Connector 2203">
            <a:extLst>
              <a:ext uri="{FF2B5EF4-FFF2-40B4-BE49-F238E27FC236}">
                <a16:creationId xmlns:a16="http://schemas.microsoft.com/office/drawing/2014/main" id="{F8C174FA-DDE6-BE37-103A-C96D9815505B}"/>
              </a:ext>
            </a:extLst>
          </p:cNvPr>
          <p:cNvCxnSpPr>
            <a:stCxn id="2155" idx="6"/>
            <a:endCxn id="2193" idx="2"/>
          </p:cNvCxnSpPr>
          <p:nvPr/>
        </p:nvCxnSpPr>
        <p:spPr>
          <a:xfrm flipV="1">
            <a:off x="8533337" y="3726250"/>
            <a:ext cx="372357" cy="725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06" name="Straight Arrow Connector 2205">
            <a:extLst>
              <a:ext uri="{FF2B5EF4-FFF2-40B4-BE49-F238E27FC236}">
                <a16:creationId xmlns:a16="http://schemas.microsoft.com/office/drawing/2014/main" id="{09E60917-DEBE-B52E-6B6E-B65A13B4B211}"/>
              </a:ext>
            </a:extLst>
          </p:cNvPr>
          <p:cNvCxnSpPr>
            <a:stCxn id="2155" idx="6"/>
            <a:endCxn id="2194" idx="2"/>
          </p:cNvCxnSpPr>
          <p:nvPr/>
        </p:nvCxnSpPr>
        <p:spPr>
          <a:xfrm flipV="1">
            <a:off x="8533337" y="4230362"/>
            <a:ext cx="390087" cy="2211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08" name="Straight Arrow Connector 2207">
            <a:extLst>
              <a:ext uri="{FF2B5EF4-FFF2-40B4-BE49-F238E27FC236}">
                <a16:creationId xmlns:a16="http://schemas.microsoft.com/office/drawing/2014/main" id="{53E28146-1E05-68B8-D4F0-4CDBA560F820}"/>
              </a:ext>
            </a:extLst>
          </p:cNvPr>
          <p:cNvCxnSpPr>
            <a:stCxn id="2193" idx="6"/>
            <a:endCxn id="10" idx="2"/>
          </p:cNvCxnSpPr>
          <p:nvPr/>
        </p:nvCxnSpPr>
        <p:spPr>
          <a:xfrm flipV="1">
            <a:off x="9228873" y="3443310"/>
            <a:ext cx="386283" cy="282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10" name="Straight Arrow Connector 2209">
            <a:extLst>
              <a:ext uri="{FF2B5EF4-FFF2-40B4-BE49-F238E27FC236}">
                <a16:creationId xmlns:a16="http://schemas.microsoft.com/office/drawing/2014/main" id="{38D9D06F-CF0A-16F7-1ECB-CAA79C89EF5A}"/>
              </a:ext>
            </a:extLst>
          </p:cNvPr>
          <p:cNvCxnSpPr>
            <a:stCxn id="2193" idx="6"/>
            <a:endCxn id="22" idx="2"/>
          </p:cNvCxnSpPr>
          <p:nvPr/>
        </p:nvCxnSpPr>
        <p:spPr>
          <a:xfrm>
            <a:off x="9228873" y="3726250"/>
            <a:ext cx="404013" cy="221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12" name="Straight Arrow Connector 2211">
            <a:extLst>
              <a:ext uri="{FF2B5EF4-FFF2-40B4-BE49-F238E27FC236}">
                <a16:creationId xmlns:a16="http://schemas.microsoft.com/office/drawing/2014/main" id="{89091286-7E0B-8FB7-39E5-B9B30F10044D}"/>
              </a:ext>
            </a:extLst>
          </p:cNvPr>
          <p:cNvCxnSpPr>
            <a:stCxn id="2193" idx="6"/>
            <a:endCxn id="23" idx="2"/>
          </p:cNvCxnSpPr>
          <p:nvPr/>
        </p:nvCxnSpPr>
        <p:spPr>
          <a:xfrm>
            <a:off x="9228873" y="3726250"/>
            <a:ext cx="400209" cy="725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14" name="Straight Arrow Connector 2213">
            <a:extLst>
              <a:ext uri="{FF2B5EF4-FFF2-40B4-BE49-F238E27FC236}">
                <a16:creationId xmlns:a16="http://schemas.microsoft.com/office/drawing/2014/main" id="{B45EC618-475A-B070-C84D-69DC227B83FC}"/>
              </a:ext>
            </a:extLst>
          </p:cNvPr>
          <p:cNvCxnSpPr>
            <a:stCxn id="2194" idx="6"/>
            <a:endCxn id="10" idx="2"/>
          </p:cNvCxnSpPr>
          <p:nvPr/>
        </p:nvCxnSpPr>
        <p:spPr>
          <a:xfrm flipV="1">
            <a:off x="9246603" y="3443310"/>
            <a:ext cx="368553" cy="787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16" name="Straight Arrow Connector 2215">
            <a:extLst>
              <a:ext uri="{FF2B5EF4-FFF2-40B4-BE49-F238E27FC236}">
                <a16:creationId xmlns:a16="http://schemas.microsoft.com/office/drawing/2014/main" id="{662196C9-2769-B6B8-1D80-009AE070D900}"/>
              </a:ext>
            </a:extLst>
          </p:cNvPr>
          <p:cNvCxnSpPr>
            <a:stCxn id="2194" idx="6"/>
            <a:endCxn id="22" idx="2"/>
          </p:cNvCxnSpPr>
          <p:nvPr/>
        </p:nvCxnSpPr>
        <p:spPr>
          <a:xfrm flipV="1">
            <a:off x="9246603" y="3947422"/>
            <a:ext cx="386283" cy="282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18" name="Straight Arrow Connector 2217">
            <a:extLst>
              <a:ext uri="{FF2B5EF4-FFF2-40B4-BE49-F238E27FC236}">
                <a16:creationId xmlns:a16="http://schemas.microsoft.com/office/drawing/2014/main" id="{E05E9AA6-4FBB-2939-1E50-7BD7E638DFEA}"/>
              </a:ext>
            </a:extLst>
          </p:cNvPr>
          <p:cNvCxnSpPr>
            <a:stCxn id="2194" idx="6"/>
            <a:endCxn id="23" idx="2"/>
          </p:cNvCxnSpPr>
          <p:nvPr/>
        </p:nvCxnSpPr>
        <p:spPr>
          <a:xfrm>
            <a:off x="9246603" y="4230362"/>
            <a:ext cx="382479" cy="2211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19" name="TextBox 2218">
            <a:extLst>
              <a:ext uri="{FF2B5EF4-FFF2-40B4-BE49-F238E27FC236}">
                <a16:creationId xmlns:a16="http://schemas.microsoft.com/office/drawing/2014/main" id="{2AB747C2-5A43-8ACE-0E72-A470E25E30D6}"/>
              </a:ext>
            </a:extLst>
          </p:cNvPr>
          <p:cNvSpPr txBox="1"/>
          <p:nvPr/>
        </p:nvSpPr>
        <p:spPr>
          <a:xfrm>
            <a:off x="8541169" y="4897458"/>
            <a:ext cx="1112227" cy="430887"/>
          </a:xfrm>
          <a:prstGeom prst="rect">
            <a:avLst/>
          </a:prstGeom>
          <a:noFill/>
        </p:spPr>
        <p:txBody>
          <a:bodyPr wrap="square" rtlCol="0">
            <a:spAutoFit/>
          </a:bodyPr>
          <a:lstStyle/>
          <a:p>
            <a:pPr algn="ctr"/>
            <a:r>
              <a:rPr lang="en-US" sz="1100" dirty="0"/>
              <a:t>Compressed Code</a:t>
            </a:r>
          </a:p>
        </p:txBody>
      </p:sp>
    </p:spTree>
    <p:extLst>
      <p:ext uri="{BB962C8B-B14F-4D97-AF65-F5344CB8AC3E}">
        <p14:creationId xmlns:p14="http://schemas.microsoft.com/office/powerpoint/2010/main" val="34051840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0C1D0-A1F7-EEE4-4EA5-1CDA98033AFD}"/>
              </a:ext>
            </a:extLst>
          </p:cNvPr>
          <p:cNvSpPr>
            <a:spLocks noGrp="1"/>
          </p:cNvSpPr>
          <p:nvPr>
            <p:ph type="title"/>
          </p:nvPr>
        </p:nvSpPr>
        <p:spPr/>
        <p:txBody>
          <a:bodyPr/>
          <a:lstStyle/>
          <a:p>
            <a:r>
              <a:rPr lang="en-US" dirty="0"/>
              <a:t>Autoencoders</a:t>
            </a:r>
          </a:p>
        </p:txBody>
      </p:sp>
      <p:sp>
        <p:nvSpPr>
          <p:cNvPr id="4" name="Content Placeholder 3">
            <a:extLst>
              <a:ext uri="{FF2B5EF4-FFF2-40B4-BE49-F238E27FC236}">
                <a16:creationId xmlns:a16="http://schemas.microsoft.com/office/drawing/2014/main" id="{55B4AEAB-451F-7B0A-E5B5-BEF485D7213F}"/>
              </a:ext>
            </a:extLst>
          </p:cNvPr>
          <p:cNvSpPr>
            <a:spLocks noGrp="1"/>
          </p:cNvSpPr>
          <p:nvPr>
            <p:ph sz="half" idx="1"/>
          </p:nvPr>
        </p:nvSpPr>
        <p:spPr/>
        <p:txBody>
          <a:bodyPr>
            <a:normAutofit lnSpcReduction="10000"/>
          </a:bodyPr>
          <a:lstStyle/>
          <a:p>
            <a:r>
              <a:rPr lang="en-US" b="1" dirty="0"/>
              <a:t>Problem</a:t>
            </a:r>
            <a:r>
              <a:rPr lang="en-US" dirty="0"/>
              <a:t>: Using an unsupervised NN, reconstruct the input as the output using compressed (sparse) representation.</a:t>
            </a:r>
          </a:p>
          <a:p>
            <a:r>
              <a:rPr lang="en-US" dirty="0"/>
              <a:t>The advantage of this is that we can extract important features.</a:t>
            </a:r>
          </a:p>
          <a:p>
            <a:r>
              <a:rPr lang="en-US" dirty="0"/>
              <a:t>Autoencoders can be used for Principal Components Analysis (which we discussed earlier in this lecture)</a:t>
            </a:r>
          </a:p>
          <a:p>
            <a:r>
              <a:rPr lang="en-US" dirty="0"/>
              <a:t>The goal is to reconstruct the input as the output. </a:t>
            </a:r>
          </a:p>
        </p:txBody>
      </p:sp>
      <p:sp>
        <p:nvSpPr>
          <p:cNvPr id="5" name="Content Placeholder 4">
            <a:extLst>
              <a:ext uri="{FF2B5EF4-FFF2-40B4-BE49-F238E27FC236}">
                <a16:creationId xmlns:a16="http://schemas.microsoft.com/office/drawing/2014/main" id="{CA50133D-00E2-1F8B-B790-F799EA8D89D0}"/>
              </a:ext>
            </a:extLst>
          </p:cNvPr>
          <p:cNvSpPr>
            <a:spLocks noGrp="1"/>
          </p:cNvSpPr>
          <p:nvPr>
            <p:ph sz="half" idx="2"/>
          </p:nvPr>
        </p:nvSpPr>
        <p:spPr>
          <a:xfrm>
            <a:off x="6471707" y="1164595"/>
            <a:ext cx="4639736" cy="3748194"/>
          </a:xfrm>
        </p:spPr>
        <p:txBody>
          <a:bodyPr>
            <a:normAutofit lnSpcReduction="10000"/>
          </a:bodyPr>
          <a:lstStyle/>
          <a:p>
            <a:r>
              <a:rPr lang="en-US" b="1" dirty="0"/>
              <a:t>Applications</a:t>
            </a:r>
            <a:r>
              <a:rPr lang="en-US" dirty="0"/>
              <a:t>: de-noise images, anomaly detection, deepfakes, threat analysis in networks.</a:t>
            </a:r>
          </a:p>
        </p:txBody>
      </p:sp>
      <p:pic>
        <p:nvPicPr>
          <p:cNvPr id="2050" name="Picture 2" descr="denoising an image with autoencoder">
            <a:extLst>
              <a:ext uri="{FF2B5EF4-FFF2-40B4-BE49-F238E27FC236}">
                <a16:creationId xmlns:a16="http://schemas.microsoft.com/office/drawing/2014/main" id="{C6EDC574-4058-E849-7B6D-25711F980A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5944" y="2407281"/>
            <a:ext cx="4474469" cy="317542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43982C9-6506-0A01-3830-9A3F53CA83BA}"/>
              </a:ext>
            </a:extLst>
          </p:cNvPr>
          <p:cNvSpPr txBox="1"/>
          <p:nvPr/>
        </p:nvSpPr>
        <p:spPr>
          <a:xfrm>
            <a:off x="6848475" y="5869093"/>
            <a:ext cx="6096000" cy="230832"/>
          </a:xfrm>
          <a:prstGeom prst="rect">
            <a:avLst/>
          </a:prstGeom>
          <a:noFill/>
        </p:spPr>
        <p:txBody>
          <a:bodyPr wrap="square">
            <a:spAutoFit/>
          </a:bodyPr>
          <a:lstStyle/>
          <a:p>
            <a:r>
              <a:rPr lang="en-US" sz="900" dirty="0"/>
              <a:t>https://stackabuse.com/autoencoders-for-image-reconstruction-in-python-and-keras/</a:t>
            </a:r>
          </a:p>
        </p:txBody>
      </p:sp>
    </p:spTree>
    <p:extLst>
      <p:ext uri="{BB962C8B-B14F-4D97-AF65-F5344CB8AC3E}">
        <p14:creationId xmlns:p14="http://schemas.microsoft.com/office/powerpoint/2010/main" val="16111644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F98FD-B612-A998-1923-2B59A856FE47}"/>
              </a:ext>
            </a:extLst>
          </p:cNvPr>
          <p:cNvSpPr>
            <a:spLocks noGrp="1"/>
          </p:cNvSpPr>
          <p:nvPr>
            <p:ph type="title"/>
          </p:nvPr>
        </p:nvSpPr>
        <p:spPr/>
        <p:txBody>
          <a:bodyPr/>
          <a:lstStyle/>
          <a:p>
            <a:r>
              <a:rPr lang="en-US" dirty="0"/>
              <a:t>Transformers – more context!</a:t>
            </a:r>
          </a:p>
        </p:txBody>
      </p:sp>
      <p:sp>
        <p:nvSpPr>
          <p:cNvPr id="4" name="Content Placeholder 3">
            <a:extLst>
              <a:ext uri="{FF2B5EF4-FFF2-40B4-BE49-F238E27FC236}">
                <a16:creationId xmlns:a16="http://schemas.microsoft.com/office/drawing/2014/main" id="{C9CD7EC1-26AE-60F6-DCF9-526E07BA174F}"/>
              </a:ext>
            </a:extLst>
          </p:cNvPr>
          <p:cNvSpPr>
            <a:spLocks noGrp="1"/>
          </p:cNvSpPr>
          <p:nvPr>
            <p:ph sz="half" idx="1"/>
          </p:nvPr>
        </p:nvSpPr>
        <p:spPr/>
        <p:txBody>
          <a:bodyPr>
            <a:normAutofit/>
          </a:bodyPr>
          <a:lstStyle/>
          <a:p>
            <a:r>
              <a:rPr lang="en-US" i="1" dirty="0"/>
              <a:t>Attention</a:t>
            </a:r>
            <a:r>
              <a:rPr lang="en-US" dirty="0"/>
              <a:t> is an important aspect of NLP. </a:t>
            </a:r>
          </a:p>
          <a:p>
            <a:r>
              <a:rPr lang="en-US" dirty="0"/>
              <a:t>Here </a:t>
            </a:r>
            <a:r>
              <a:rPr lang="en-US" i="1" dirty="0"/>
              <a:t>Attention</a:t>
            </a:r>
            <a:r>
              <a:rPr lang="en-US" dirty="0"/>
              <a:t> means that the NN is capable of paying attention to the entire sentence (or set of sequences) as is required in language (think of stories).</a:t>
            </a:r>
          </a:p>
          <a:p>
            <a:r>
              <a:rPr lang="en-US" b="0" i="1" dirty="0">
                <a:solidFill>
                  <a:srgbClr val="242424"/>
                </a:solidFill>
                <a:effectLst/>
                <a:latin typeface="source-serif-pro"/>
              </a:rPr>
              <a:t>However, Attention is ALSO capable of focus to determine </a:t>
            </a:r>
            <a:r>
              <a:rPr lang="en-US" i="1" dirty="0">
                <a:solidFill>
                  <a:srgbClr val="242424"/>
                </a:solidFill>
                <a:latin typeface="source-serif-pro"/>
              </a:rPr>
              <a:t>what part of t</a:t>
            </a:r>
            <a:r>
              <a:rPr lang="en-US" b="0" i="1" dirty="0">
                <a:solidFill>
                  <a:srgbClr val="242424"/>
                </a:solidFill>
                <a:effectLst/>
                <a:latin typeface="source-serif-pro"/>
              </a:rPr>
              <a:t>he input we should keep and what part to discard. Some parts of the input are looked at in high-resolution, and other parts in resolution. Like humans do!</a:t>
            </a:r>
            <a:endParaRPr lang="en-US" dirty="0"/>
          </a:p>
        </p:txBody>
      </p:sp>
      <p:sp>
        <p:nvSpPr>
          <p:cNvPr id="5" name="Content Placeholder 4">
            <a:extLst>
              <a:ext uri="{FF2B5EF4-FFF2-40B4-BE49-F238E27FC236}">
                <a16:creationId xmlns:a16="http://schemas.microsoft.com/office/drawing/2014/main" id="{045DDA3D-1AD2-6C8C-D63D-2C812E1BA01D}"/>
              </a:ext>
            </a:extLst>
          </p:cNvPr>
          <p:cNvSpPr>
            <a:spLocks noGrp="1"/>
          </p:cNvSpPr>
          <p:nvPr>
            <p:ph sz="half" idx="2"/>
          </p:nvPr>
        </p:nvSpPr>
        <p:spPr/>
        <p:txBody>
          <a:bodyPr>
            <a:normAutofit/>
          </a:bodyPr>
          <a:lstStyle/>
          <a:p>
            <a:r>
              <a:rPr lang="en-US" b="1" dirty="0"/>
              <a:t>Problem</a:t>
            </a:r>
            <a:r>
              <a:rPr lang="en-US" dirty="0"/>
              <a:t>: Do NLP tasks that require attention, </a:t>
            </a:r>
            <a:r>
              <a:rPr lang="en-US" dirty="0" err="1"/>
              <a:t>e.g</a:t>
            </a:r>
            <a:r>
              <a:rPr lang="en-US" dirty="0"/>
              <a:t> story telling, text summarization</a:t>
            </a:r>
          </a:p>
          <a:p>
            <a:r>
              <a:rPr lang="en-US" b="1" dirty="0"/>
              <a:t>Application</a:t>
            </a:r>
            <a:r>
              <a:rPr lang="en-US" dirty="0"/>
              <a:t>: GPT-3 Generative Pre-trained </a:t>
            </a:r>
            <a:r>
              <a:rPr lang="en-US" b="1" i="1" dirty="0"/>
              <a:t>Transformer</a:t>
            </a:r>
            <a:r>
              <a:rPr lang="en-US" dirty="0"/>
              <a:t> – 3</a:t>
            </a:r>
          </a:p>
          <a:p>
            <a:r>
              <a:rPr lang="en-US" dirty="0"/>
              <a:t>Also </a:t>
            </a:r>
            <a:r>
              <a:rPr lang="en-US" dirty="0" err="1"/>
              <a:t>ChatGPT</a:t>
            </a:r>
            <a:endParaRPr lang="en-US" dirty="0"/>
          </a:p>
          <a:p>
            <a:r>
              <a:rPr lang="en-US" dirty="0">
                <a:hlinkClick r:id="rId2"/>
              </a:rPr>
              <a:t>https://beta.openai.com/playground</a:t>
            </a:r>
            <a:r>
              <a:rPr lang="en-US" dirty="0"/>
              <a:t> </a:t>
            </a:r>
          </a:p>
          <a:p>
            <a:endParaRPr lang="en-US" dirty="0"/>
          </a:p>
        </p:txBody>
      </p:sp>
    </p:spTree>
    <p:extLst>
      <p:ext uri="{BB962C8B-B14F-4D97-AF65-F5344CB8AC3E}">
        <p14:creationId xmlns:p14="http://schemas.microsoft.com/office/powerpoint/2010/main" val="2462509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079988D-17D7-4491-B430-3190F630B8B0}"/>
              </a:ext>
            </a:extLst>
          </p:cNvPr>
          <p:cNvSpPr>
            <a:spLocks noGrp="1"/>
          </p:cNvSpPr>
          <p:nvPr>
            <p:ph type="body" sz="quarter" idx="10"/>
          </p:nvPr>
        </p:nvSpPr>
        <p:spPr>
          <a:xfrm>
            <a:off x="503869" y="1620000"/>
            <a:ext cx="3290891" cy="4716000"/>
          </a:xfrm>
        </p:spPr>
        <p:txBody>
          <a:bodyPr>
            <a:normAutofit/>
          </a:bodyPr>
          <a:lstStyle/>
          <a:p>
            <a:r>
              <a:rPr lang="en-US" dirty="0"/>
              <a:t>If you were to create an approach that would make a machine “intelligent”, what would it be?</a:t>
            </a:r>
          </a:p>
          <a:p>
            <a:r>
              <a:rPr lang="en-US" dirty="0"/>
              <a:t>Over the decades, various approaches have been taken to address artificial intelligence.</a:t>
            </a:r>
          </a:p>
          <a:p>
            <a:pPr lvl="1"/>
            <a:endParaRPr lang="en-US" dirty="0"/>
          </a:p>
          <a:p>
            <a:endParaRPr lang="en-US" dirty="0"/>
          </a:p>
          <a:p>
            <a:endParaRPr lang="en-US" dirty="0"/>
          </a:p>
        </p:txBody>
      </p:sp>
      <p:sp>
        <p:nvSpPr>
          <p:cNvPr id="4" name="Title 3">
            <a:extLst>
              <a:ext uri="{FF2B5EF4-FFF2-40B4-BE49-F238E27FC236}">
                <a16:creationId xmlns:a16="http://schemas.microsoft.com/office/drawing/2014/main" id="{CD5F322B-69B6-4096-97E5-BDA75A333406}"/>
              </a:ext>
            </a:extLst>
          </p:cNvPr>
          <p:cNvSpPr>
            <a:spLocks noGrp="1"/>
          </p:cNvSpPr>
          <p:nvPr>
            <p:ph type="title"/>
          </p:nvPr>
        </p:nvSpPr>
        <p:spPr/>
        <p:txBody>
          <a:bodyPr>
            <a:normAutofit fontScale="90000"/>
          </a:bodyPr>
          <a:lstStyle/>
          <a:p>
            <a:r>
              <a:rPr lang="en-US" dirty="0"/>
              <a:t>70 years of different approaches to AI</a:t>
            </a:r>
          </a:p>
        </p:txBody>
      </p:sp>
      <p:graphicFrame>
        <p:nvGraphicFramePr>
          <p:cNvPr id="2" name="Diagram 1">
            <a:extLst>
              <a:ext uri="{FF2B5EF4-FFF2-40B4-BE49-F238E27FC236}">
                <a16:creationId xmlns:a16="http://schemas.microsoft.com/office/drawing/2014/main" id="{F6DCEF35-6FBA-88A4-278C-8177FD4D8CD4}"/>
              </a:ext>
            </a:extLst>
          </p:cNvPr>
          <p:cNvGraphicFramePr/>
          <p:nvPr>
            <p:extLst>
              <p:ext uri="{D42A27DB-BD31-4B8C-83A1-F6EECF244321}">
                <p14:modId xmlns:p14="http://schemas.microsoft.com/office/powerpoint/2010/main" val="2357475161"/>
              </p:ext>
            </p:extLst>
          </p:nvPr>
        </p:nvGraphicFramePr>
        <p:xfrm>
          <a:off x="4160520" y="1017270"/>
          <a:ext cx="8031480" cy="52747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29950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F98FD-B612-A998-1923-2B59A856FE47}"/>
              </a:ext>
            </a:extLst>
          </p:cNvPr>
          <p:cNvSpPr>
            <a:spLocks noGrp="1"/>
          </p:cNvSpPr>
          <p:nvPr>
            <p:ph type="title"/>
          </p:nvPr>
        </p:nvSpPr>
        <p:spPr/>
        <p:txBody>
          <a:bodyPr/>
          <a:lstStyle/>
          <a:p>
            <a:r>
              <a:rPr lang="en-US" dirty="0"/>
              <a:t>Transformers – more context!</a:t>
            </a:r>
          </a:p>
        </p:txBody>
      </p:sp>
      <p:sp>
        <p:nvSpPr>
          <p:cNvPr id="4" name="Content Placeholder 3">
            <a:extLst>
              <a:ext uri="{FF2B5EF4-FFF2-40B4-BE49-F238E27FC236}">
                <a16:creationId xmlns:a16="http://schemas.microsoft.com/office/drawing/2014/main" id="{C9CD7EC1-26AE-60F6-DCF9-526E07BA174F}"/>
              </a:ext>
            </a:extLst>
          </p:cNvPr>
          <p:cNvSpPr>
            <a:spLocks noGrp="1"/>
          </p:cNvSpPr>
          <p:nvPr>
            <p:ph sz="half" idx="1"/>
          </p:nvPr>
        </p:nvSpPr>
        <p:spPr/>
        <p:txBody>
          <a:bodyPr>
            <a:normAutofit fontScale="85000" lnSpcReduction="10000"/>
          </a:bodyPr>
          <a:lstStyle/>
          <a:p>
            <a:r>
              <a:rPr lang="en-US" dirty="0"/>
              <a:t>The concept of Attention captures context by assigning weights to relations between words or pixels</a:t>
            </a:r>
          </a:p>
          <a:p>
            <a:r>
              <a:rPr lang="en-US" dirty="0"/>
              <a:t>In order to predict one element we look at how strongly this element is correlated with (one also says ‘attends to’) other elements. As always in Neural Networks we take these weights and create a linear combination (sum) of each individual element multiplied by the weights to calculate the target.</a:t>
            </a:r>
          </a:p>
          <a:p>
            <a:r>
              <a:rPr lang="en-US" dirty="0"/>
              <a:t>Transformers base on the Sequence-to-Sequence model (seq2sqe) proposed by </a:t>
            </a:r>
            <a:r>
              <a:rPr lang="en-US" dirty="0" err="1"/>
              <a:t>Sutskever</a:t>
            </a:r>
            <a:r>
              <a:rPr lang="en-US" dirty="0"/>
              <a:t> in 2014 (</a:t>
            </a:r>
            <a:r>
              <a:rPr lang="en-US" dirty="0">
                <a:hlinkClick r:id="rId2"/>
              </a:rPr>
              <a:t>[1409.3215] Sequence to Sequence Learning with Neural Networks (arxiv.org)</a:t>
            </a:r>
            <a:r>
              <a:rPr lang="en-US" dirty="0"/>
              <a:t>)</a:t>
            </a:r>
          </a:p>
        </p:txBody>
      </p:sp>
      <p:sp>
        <p:nvSpPr>
          <p:cNvPr id="9" name="Content Placeholder 3">
            <a:extLst>
              <a:ext uri="{FF2B5EF4-FFF2-40B4-BE49-F238E27FC236}">
                <a16:creationId xmlns:a16="http://schemas.microsoft.com/office/drawing/2014/main" id="{C771C8E9-F411-7423-39FC-EC4073CEBD3F}"/>
              </a:ext>
            </a:extLst>
          </p:cNvPr>
          <p:cNvSpPr txBox="1">
            <a:spLocks/>
          </p:cNvSpPr>
          <p:nvPr/>
        </p:nvSpPr>
        <p:spPr>
          <a:xfrm>
            <a:off x="6515944" y="2060624"/>
            <a:ext cx="4639736" cy="3748193"/>
          </a:xfrm>
          <a:prstGeom prst="rect">
            <a:avLst/>
          </a:prstGeom>
        </p:spPr>
        <p:txBody>
          <a:bodyPr vert="horz" lIns="0" tIns="45720" rIns="0" bIns="45720" rtlCol="0">
            <a:normAutofit/>
          </a:bodyPr>
          <a:lstStyle>
            <a:lvl1pPr marL="91440" indent="-91440">
              <a:lnSpc>
                <a:spcPct val="110000"/>
              </a:lnSpc>
              <a:spcBef>
                <a:spcPts val="1200"/>
              </a:spcBef>
              <a:spcAft>
                <a:spcPts val="200"/>
              </a:spcAft>
              <a:buClr>
                <a:schemeClr val="accent1"/>
              </a:buClr>
              <a:buSzPct val="100000"/>
              <a:buFont typeface="Calibri" panose="020F0502020204030204" pitchFamily="34" charset="0"/>
              <a:buChar char=" "/>
              <a:defRPr sz="1900">
                <a:solidFill>
                  <a:schemeClr val="tx1">
                    <a:lumMod val="75000"/>
                    <a:lumOff val="25000"/>
                  </a:schemeClr>
                </a:solidFill>
              </a:defRPr>
            </a:lvl1pPr>
            <a:lvl2pPr marL="384048" indent="-182880">
              <a:lnSpc>
                <a:spcPct val="100000"/>
              </a:lnSpc>
              <a:spcBef>
                <a:spcPts val="200"/>
              </a:spcBef>
              <a:spcAft>
                <a:spcPts val="400"/>
              </a:spcAft>
              <a:buClrTx/>
              <a:buFont typeface="Calibri" pitchFamily="34" charset="0"/>
              <a:buChar char="◦"/>
              <a:defRPr sz="1700">
                <a:solidFill>
                  <a:schemeClr val="tx1">
                    <a:lumMod val="75000"/>
                    <a:lumOff val="25000"/>
                  </a:schemeClr>
                </a:solidFill>
              </a:defRPr>
            </a:lvl2pPr>
            <a:lvl3pPr marL="566928" indent="-182880">
              <a:lnSpc>
                <a:spcPct val="100000"/>
              </a:lnSpc>
              <a:spcBef>
                <a:spcPts val="200"/>
              </a:spcBef>
              <a:spcAft>
                <a:spcPts val="400"/>
              </a:spcAft>
              <a:buClrTx/>
              <a:buFont typeface="Calibri" pitchFamily="34" charset="0"/>
              <a:buChar char="◦"/>
              <a:defRPr sz="1300">
                <a:solidFill>
                  <a:schemeClr val="tx1">
                    <a:lumMod val="75000"/>
                    <a:lumOff val="25000"/>
                  </a:schemeClr>
                </a:solidFill>
              </a:defRPr>
            </a:lvl3pPr>
            <a:lvl4pPr marL="749808" indent="-182880">
              <a:lnSpc>
                <a:spcPct val="100000"/>
              </a:lnSpc>
              <a:spcBef>
                <a:spcPts val="200"/>
              </a:spcBef>
              <a:spcAft>
                <a:spcPts val="400"/>
              </a:spcAft>
              <a:buClrTx/>
              <a:buFont typeface="Calibri" pitchFamily="34" charset="0"/>
              <a:buChar char="◦"/>
              <a:defRPr sz="1300">
                <a:solidFill>
                  <a:schemeClr val="tx1">
                    <a:lumMod val="75000"/>
                    <a:lumOff val="25000"/>
                  </a:schemeClr>
                </a:solidFill>
              </a:defRPr>
            </a:lvl4pPr>
            <a:lvl5pPr marL="932688" indent="-182880">
              <a:lnSpc>
                <a:spcPct val="100000"/>
              </a:lnSpc>
              <a:spcBef>
                <a:spcPts val="200"/>
              </a:spcBef>
              <a:spcAft>
                <a:spcPts val="400"/>
              </a:spcAft>
              <a:buClrTx/>
              <a:buFont typeface="Calibri" pitchFamily="34" charset="0"/>
              <a:buChar char="◦"/>
              <a:defRPr sz="1300">
                <a:solidFill>
                  <a:schemeClr val="tx1">
                    <a:lumMod val="75000"/>
                    <a:lumOff val="25000"/>
                  </a:schemeClr>
                </a:solidFill>
              </a:defRPr>
            </a:lvl5pPr>
            <a:lvl6pPr marL="1100000" indent="-2286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r>
              <a:rPr lang="en-US" dirty="0"/>
              <a:t>The concept uses an Encoder / Decoder architecture and BOTH are RNNs</a:t>
            </a:r>
          </a:p>
          <a:p>
            <a:r>
              <a:rPr lang="en-US" dirty="0"/>
              <a:t>The Encoder basically compresses the input data into a context vector of fixed length</a:t>
            </a:r>
          </a:p>
          <a:p>
            <a:r>
              <a:rPr lang="en-US" dirty="0"/>
              <a:t>The Decoder then produces the output using the context vector as the starting point (initialization)</a:t>
            </a:r>
          </a:p>
        </p:txBody>
      </p:sp>
      <p:pic>
        <p:nvPicPr>
          <p:cNvPr id="7170" name="Picture 2">
            <a:extLst>
              <a:ext uri="{FF2B5EF4-FFF2-40B4-BE49-F238E27FC236}">
                <a16:creationId xmlns:a16="http://schemas.microsoft.com/office/drawing/2014/main" id="{19B212CF-E831-CEC1-24D5-7D45F06683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0824" y="4652876"/>
            <a:ext cx="4171976" cy="147920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2AD91CC-91EF-3139-E30D-014B034C2558}"/>
              </a:ext>
            </a:extLst>
          </p:cNvPr>
          <p:cNvSpPr txBox="1"/>
          <p:nvPr/>
        </p:nvSpPr>
        <p:spPr>
          <a:xfrm>
            <a:off x="5754946" y="6067877"/>
            <a:ext cx="6096541" cy="253916"/>
          </a:xfrm>
          <a:prstGeom prst="rect">
            <a:avLst/>
          </a:prstGeom>
          <a:noFill/>
        </p:spPr>
        <p:txBody>
          <a:bodyPr wrap="none" rtlCol="0">
            <a:spAutoFit/>
          </a:bodyPr>
          <a:lstStyle/>
          <a:p>
            <a:r>
              <a:rPr lang="en-US" sz="1050" dirty="0"/>
              <a:t>Example translation into Chinese, from Weng (2018), </a:t>
            </a:r>
            <a:r>
              <a:rPr lang="en-US" sz="1050" dirty="0">
                <a:hlinkClick r:id="rId4"/>
              </a:rPr>
              <a:t>Attention? Attention! | </a:t>
            </a:r>
            <a:r>
              <a:rPr lang="en-US" sz="1050" dirty="0" err="1">
                <a:hlinkClick r:id="rId4"/>
              </a:rPr>
              <a:t>Lil'Log</a:t>
            </a:r>
            <a:r>
              <a:rPr lang="en-US" sz="1050" dirty="0">
                <a:hlinkClick r:id="rId4"/>
              </a:rPr>
              <a:t> (lilianweng.github.io)</a:t>
            </a:r>
            <a:endParaRPr lang="en-US" sz="1050" dirty="0"/>
          </a:p>
        </p:txBody>
      </p:sp>
    </p:spTree>
    <p:extLst>
      <p:ext uri="{BB962C8B-B14F-4D97-AF65-F5344CB8AC3E}">
        <p14:creationId xmlns:p14="http://schemas.microsoft.com/office/powerpoint/2010/main" val="9711022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F98FD-B612-A998-1923-2B59A856FE47}"/>
              </a:ext>
            </a:extLst>
          </p:cNvPr>
          <p:cNvSpPr>
            <a:spLocks noGrp="1"/>
          </p:cNvSpPr>
          <p:nvPr>
            <p:ph type="title"/>
          </p:nvPr>
        </p:nvSpPr>
        <p:spPr/>
        <p:txBody>
          <a:bodyPr/>
          <a:lstStyle/>
          <a:p>
            <a:r>
              <a:rPr lang="en-US" dirty="0"/>
              <a:t>Transformers – more context!</a:t>
            </a:r>
          </a:p>
        </p:txBody>
      </p:sp>
      <p:sp>
        <p:nvSpPr>
          <p:cNvPr id="4" name="Content Placeholder 3">
            <a:extLst>
              <a:ext uri="{FF2B5EF4-FFF2-40B4-BE49-F238E27FC236}">
                <a16:creationId xmlns:a16="http://schemas.microsoft.com/office/drawing/2014/main" id="{C9CD7EC1-26AE-60F6-DCF9-526E07BA174F}"/>
              </a:ext>
            </a:extLst>
          </p:cNvPr>
          <p:cNvSpPr>
            <a:spLocks noGrp="1"/>
          </p:cNvSpPr>
          <p:nvPr>
            <p:ph sz="half" idx="1"/>
          </p:nvPr>
        </p:nvSpPr>
        <p:spPr/>
        <p:txBody>
          <a:bodyPr>
            <a:normAutofit fontScale="92500" lnSpcReduction="20000"/>
          </a:bodyPr>
          <a:lstStyle/>
          <a:p>
            <a:r>
              <a:rPr lang="en-US" b="0" i="0" dirty="0">
                <a:solidFill>
                  <a:srgbClr val="1F1F1F"/>
                </a:solidFill>
                <a:effectLst/>
                <a:latin typeface="-apple-system"/>
              </a:rPr>
              <a:t>A big disadvantage of the context vector is its fixed-length. It leads to the network forgetting the first part of the sentence before completing it. </a:t>
            </a:r>
          </a:p>
          <a:p>
            <a:r>
              <a:rPr lang="en-US" b="0" i="0" dirty="0">
                <a:solidFill>
                  <a:srgbClr val="1F1F1F"/>
                </a:solidFill>
                <a:effectLst/>
                <a:latin typeface="-apple-system"/>
              </a:rPr>
              <a:t>In 2015 </a:t>
            </a:r>
            <a:r>
              <a:rPr lang="en-US" b="0" i="0" u="none" strike="noStrike" dirty="0" err="1">
                <a:effectLst/>
                <a:latin typeface="-apple-system"/>
                <a:hlinkClick r:id="rId2"/>
              </a:rPr>
              <a:t>Bahdanau</a:t>
            </a:r>
            <a:r>
              <a:rPr lang="en-US" b="0" i="0" u="none" strike="noStrike" dirty="0">
                <a:effectLst/>
                <a:latin typeface="-apple-system"/>
                <a:hlinkClick r:id="rId2"/>
              </a:rPr>
              <a:t> et al., 2015</a:t>
            </a:r>
            <a:r>
              <a:rPr lang="en-US" b="0" i="0" u="none" strike="noStrike" dirty="0">
                <a:effectLst/>
                <a:latin typeface="-apple-system"/>
              </a:rPr>
              <a:t> proposed the Attention mechanism to memorize long source sentences</a:t>
            </a:r>
          </a:p>
          <a:p>
            <a:r>
              <a:rPr lang="en-US" dirty="0">
                <a:solidFill>
                  <a:srgbClr val="1F1F1F"/>
                </a:solidFill>
                <a:latin typeface="-apple-system"/>
              </a:rPr>
              <a:t>The basic idea is let the context vector additionally keep track of the whole input sequence and its alignment with it; this alignment is represented using weights, which enables the context vector to keep long-term correlations</a:t>
            </a:r>
            <a:endParaRPr lang="en-US" b="0" i="0" dirty="0">
              <a:solidFill>
                <a:srgbClr val="1F1F1F"/>
              </a:solidFill>
              <a:effectLst/>
              <a:latin typeface="-apple-system"/>
            </a:endParaRPr>
          </a:p>
        </p:txBody>
      </p:sp>
      <p:pic>
        <p:nvPicPr>
          <p:cNvPr id="9218" name="Picture 2">
            <a:extLst>
              <a:ext uri="{FF2B5EF4-FFF2-40B4-BE49-F238E27FC236}">
                <a16:creationId xmlns:a16="http://schemas.microsoft.com/office/drawing/2014/main" id="{1CB7DF9F-CC7D-A03D-1455-B475F04371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059" y="2531657"/>
            <a:ext cx="5310094" cy="275599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1CC0E50-BF51-9738-7C6D-DB91F3FB71B8}"/>
              </a:ext>
            </a:extLst>
          </p:cNvPr>
          <p:cNvSpPr txBox="1"/>
          <p:nvPr/>
        </p:nvSpPr>
        <p:spPr>
          <a:xfrm>
            <a:off x="7578501" y="5482159"/>
            <a:ext cx="2823209" cy="261610"/>
          </a:xfrm>
          <a:prstGeom prst="rect">
            <a:avLst/>
          </a:prstGeom>
          <a:noFill/>
        </p:spPr>
        <p:txBody>
          <a:bodyPr wrap="none" rtlCol="0">
            <a:spAutoFit/>
          </a:bodyPr>
          <a:lstStyle/>
          <a:p>
            <a:r>
              <a:rPr lang="en-US" sz="1050" dirty="0"/>
              <a:t>From </a:t>
            </a:r>
            <a:r>
              <a:rPr lang="en-US" sz="1100" b="0" i="0" u="none" strike="noStrike" dirty="0" err="1">
                <a:effectLst/>
                <a:latin typeface="-apple-system"/>
                <a:hlinkClick r:id="rId2"/>
              </a:rPr>
              <a:t>Bahdanau</a:t>
            </a:r>
            <a:r>
              <a:rPr lang="en-US" sz="1100" b="0" i="0" u="none" strike="noStrike" dirty="0">
                <a:effectLst/>
                <a:latin typeface="-apple-system"/>
                <a:hlinkClick r:id="rId2"/>
              </a:rPr>
              <a:t> et al., 2015</a:t>
            </a:r>
            <a:r>
              <a:rPr lang="en-US" sz="1050" dirty="0"/>
              <a:t>  and Weng (2018)</a:t>
            </a:r>
          </a:p>
        </p:txBody>
      </p:sp>
    </p:spTree>
    <p:extLst>
      <p:ext uri="{BB962C8B-B14F-4D97-AF65-F5344CB8AC3E}">
        <p14:creationId xmlns:p14="http://schemas.microsoft.com/office/powerpoint/2010/main" val="9725159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F98FD-B612-A998-1923-2B59A856FE47}"/>
              </a:ext>
            </a:extLst>
          </p:cNvPr>
          <p:cNvSpPr>
            <a:spLocks noGrp="1"/>
          </p:cNvSpPr>
          <p:nvPr>
            <p:ph type="title"/>
          </p:nvPr>
        </p:nvSpPr>
        <p:spPr/>
        <p:txBody>
          <a:bodyPr/>
          <a:lstStyle/>
          <a:p>
            <a:r>
              <a:rPr lang="en-US" dirty="0"/>
              <a:t>Transformers vs. LSTM -&gt; GPTs</a:t>
            </a:r>
          </a:p>
        </p:txBody>
      </p:sp>
      <p:sp>
        <p:nvSpPr>
          <p:cNvPr id="4" name="Content Placeholder 3">
            <a:extLst>
              <a:ext uri="{FF2B5EF4-FFF2-40B4-BE49-F238E27FC236}">
                <a16:creationId xmlns:a16="http://schemas.microsoft.com/office/drawing/2014/main" id="{C9CD7EC1-26AE-60F6-DCF9-526E07BA174F}"/>
              </a:ext>
            </a:extLst>
          </p:cNvPr>
          <p:cNvSpPr>
            <a:spLocks noGrp="1"/>
          </p:cNvSpPr>
          <p:nvPr>
            <p:ph sz="half" idx="1"/>
          </p:nvPr>
        </p:nvSpPr>
        <p:spPr/>
        <p:txBody>
          <a:bodyPr>
            <a:normAutofit/>
          </a:bodyPr>
          <a:lstStyle/>
          <a:p>
            <a:r>
              <a:rPr lang="en-US" b="0" i="0" dirty="0">
                <a:solidFill>
                  <a:srgbClr val="1F1F1F"/>
                </a:solidFill>
                <a:effectLst/>
                <a:latin typeface="-apple-system"/>
              </a:rPr>
              <a:t>LSTMs are a special class of RNNs that use special functions (Gates) to control a memory cell within each timestep of the RNNs</a:t>
            </a:r>
          </a:p>
          <a:p>
            <a:r>
              <a:rPr lang="en-US" b="0" i="0" dirty="0">
                <a:solidFill>
                  <a:srgbClr val="1F1F1F"/>
                </a:solidFill>
                <a:effectLst/>
                <a:latin typeface="-apple-system"/>
              </a:rPr>
              <a:t>Transformers use a different method to keep track of correlations</a:t>
            </a:r>
            <a:r>
              <a:rPr lang="en-US" dirty="0">
                <a:solidFill>
                  <a:srgbClr val="1F1F1F"/>
                </a:solidFill>
                <a:latin typeface="-apple-system"/>
              </a:rPr>
              <a:t>: Attention</a:t>
            </a:r>
            <a:r>
              <a:rPr lang="en-US" b="0" i="0" dirty="0">
                <a:solidFill>
                  <a:srgbClr val="1F1F1F"/>
                </a:solidFill>
                <a:effectLst/>
                <a:latin typeface="-apple-system"/>
              </a:rPr>
              <a:t> </a:t>
            </a:r>
          </a:p>
          <a:p>
            <a:r>
              <a:rPr lang="en-US" dirty="0">
                <a:solidFill>
                  <a:srgbClr val="1F1F1F"/>
                </a:solidFill>
                <a:latin typeface="-apple-system"/>
              </a:rPr>
              <a:t>Transformers are generally much faster to train than LSTMs because they have less parameters and LSTMs have to sequentially process the input, whereas Transformers can process in parallel</a:t>
            </a:r>
            <a:endParaRPr lang="en-US" b="0" i="0" dirty="0">
              <a:solidFill>
                <a:srgbClr val="1F1F1F"/>
              </a:solidFill>
              <a:effectLst/>
              <a:latin typeface="-apple-system"/>
            </a:endParaRPr>
          </a:p>
        </p:txBody>
      </p:sp>
      <p:sp>
        <p:nvSpPr>
          <p:cNvPr id="5" name="Content Placeholder 3">
            <a:extLst>
              <a:ext uri="{FF2B5EF4-FFF2-40B4-BE49-F238E27FC236}">
                <a16:creationId xmlns:a16="http://schemas.microsoft.com/office/drawing/2014/main" id="{E81F6456-BCC1-4408-E305-8BC13CE22BEA}"/>
              </a:ext>
            </a:extLst>
          </p:cNvPr>
          <p:cNvSpPr txBox="1">
            <a:spLocks/>
          </p:cNvSpPr>
          <p:nvPr/>
        </p:nvSpPr>
        <p:spPr>
          <a:xfrm>
            <a:off x="6515944" y="2120900"/>
            <a:ext cx="4639736" cy="3748193"/>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solidFill>
                  <a:srgbClr val="1F1F1F"/>
                </a:solidFill>
                <a:latin typeface="-apple-system"/>
              </a:rPr>
              <a:t>Transformers can also be pre-trained, whereas LSTMs cannot</a:t>
            </a:r>
          </a:p>
          <a:p>
            <a:r>
              <a:rPr lang="en-US" sz="1800" i="0" dirty="0">
                <a:solidFill>
                  <a:srgbClr val="353740"/>
                </a:solidFill>
                <a:effectLst/>
                <a:latin typeface="ColfaxAI"/>
              </a:rPr>
              <a:t>GPT (</a:t>
            </a:r>
            <a:r>
              <a:rPr lang="en-US" sz="1800" b="1" i="0" dirty="0">
                <a:solidFill>
                  <a:srgbClr val="353740"/>
                </a:solidFill>
                <a:effectLst/>
                <a:latin typeface="ColfaxAI"/>
              </a:rPr>
              <a:t>Generative Pre-Trained Transformer</a:t>
            </a:r>
            <a:r>
              <a:rPr lang="en-US" sz="1800" i="0" dirty="0">
                <a:solidFill>
                  <a:srgbClr val="353740"/>
                </a:solidFill>
                <a:effectLst/>
                <a:latin typeface="ColfaxAI"/>
              </a:rPr>
              <a:t>) models are Neural Networks that use the transformer architecture and that are pre-trained on large data sets of unlabeled text (-&gt; unsupervised)</a:t>
            </a:r>
          </a:p>
          <a:p>
            <a:r>
              <a:rPr lang="en-US" sz="1800" dirty="0">
                <a:solidFill>
                  <a:srgbClr val="353740"/>
                </a:solidFill>
                <a:latin typeface="ColfaxAI"/>
              </a:rPr>
              <a:t>OpenAI introduced the first one in 2018 (</a:t>
            </a:r>
            <a:r>
              <a:rPr lang="en-US" sz="1800" dirty="0">
                <a:hlinkClick r:id="rId2"/>
              </a:rPr>
              <a:t>Improving language understanding with unsupervised learning (openai.com</a:t>
            </a:r>
            <a:r>
              <a:rPr lang="en-US" sz="1800" dirty="0"/>
              <a:t> )</a:t>
            </a:r>
            <a:endParaRPr lang="en-US" sz="1800" i="0" dirty="0">
              <a:solidFill>
                <a:srgbClr val="353740"/>
              </a:solidFill>
              <a:effectLst/>
              <a:latin typeface="ColfaxAI"/>
            </a:endParaRPr>
          </a:p>
        </p:txBody>
      </p:sp>
    </p:spTree>
    <p:extLst>
      <p:ext uri="{BB962C8B-B14F-4D97-AF65-F5344CB8AC3E}">
        <p14:creationId xmlns:p14="http://schemas.microsoft.com/office/powerpoint/2010/main" val="35300316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CE023-A612-DE9B-5DC1-3890967CAF2C}"/>
              </a:ext>
            </a:extLst>
          </p:cNvPr>
          <p:cNvSpPr>
            <a:spLocks noGrp="1"/>
          </p:cNvSpPr>
          <p:nvPr>
            <p:ph type="title"/>
          </p:nvPr>
        </p:nvSpPr>
        <p:spPr/>
        <p:txBody>
          <a:bodyPr>
            <a:normAutofit fontScale="90000"/>
          </a:bodyPr>
          <a:lstStyle/>
          <a:p>
            <a:r>
              <a:rPr lang="en-US" dirty="0"/>
              <a:t>Story Generation GPT-3 – GPT = Generative Pre-Trained Transformers</a:t>
            </a:r>
          </a:p>
        </p:txBody>
      </p:sp>
      <p:sp>
        <p:nvSpPr>
          <p:cNvPr id="3" name="Content Placeholder 2">
            <a:extLst>
              <a:ext uri="{FF2B5EF4-FFF2-40B4-BE49-F238E27FC236}">
                <a16:creationId xmlns:a16="http://schemas.microsoft.com/office/drawing/2014/main" id="{668067F3-8E9D-A688-102E-DE8D875AD439}"/>
              </a:ext>
            </a:extLst>
          </p:cNvPr>
          <p:cNvSpPr>
            <a:spLocks noGrp="1"/>
          </p:cNvSpPr>
          <p:nvPr>
            <p:ph sz="half" idx="1"/>
          </p:nvPr>
        </p:nvSpPr>
        <p:spPr/>
        <p:txBody>
          <a:bodyPr>
            <a:noAutofit/>
          </a:bodyPr>
          <a:lstStyle/>
          <a:p>
            <a:r>
              <a:rPr lang="en-US" sz="2000" i="0" dirty="0">
                <a:solidFill>
                  <a:srgbClr val="353740"/>
                </a:solidFill>
                <a:effectLst/>
                <a:latin typeface="ColfaxAI"/>
              </a:rPr>
              <a:t>Example: “Tell me a science fiction story about a USC student studying artificial intelligence. “</a:t>
            </a:r>
            <a:endParaRPr lang="en-US" sz="2000" dirty="0"/>
          </a:p>
        </p:txBody>
      </p:sp>
      <p:sp>
        <p:nvSpPr>
          <p:cNvPr id="4" name="Content Placeholder 3">
            <a:extLst>
              <a:ext uri="{FF2B5EF4-FFF2-40B4-BE49-F238E27FC236}">
                <a16:creationId xmlns:a16="http://schemas.microsoft.com/office/drawing/2014/main" id="{B7E12503-1961-5AA7-B7B0-DC1CE23EDA46}"/>
              </a:ext>
            </a:extLst>
          </p:cNvPr>
          <p:cNvSpPr>
            <a:spLocks noGrp="1"/>
          </p:cNvSpPr>
          <p:nvPr>
            <p:ph sz="half" idx="2"/>
          </p:nvPr>
        </p:nvSpPr>
        <p:spPr/>
        <p:txBody>
          <a:bodyPr>
            <a:normAutofit fontScale="77500" lnSpcReduction="20000"/>
          </a:bodyPr>
          <a:lstStyle/>
          <a:p>
            <a:r>
              <a:rPr lang="en-US" i="1" dirty="0">
                <a:solidFill>
                  <a:srgbClr val="353740"/>
                </a:solidFill>
                <a:latin typeface="ColfaxAI"/>
              </a:rPr>
              <a:t>Unlike many of her peers, Jane was not particularly interested in the study of artificial intelligence. She found the whole concept rather boring, to be honest. But Jane was a USC student, and she had to take a class on AI in order to fulfill her degree requirements. So she reluctantly signed up for the class, not expecting to learn anything of value. </a:t>
            </a:r>
          </a:p>
          <a:p>
            <a:r>
              <a:rPr lang="en-US" i="1" dirty="0">
                <a:solidFill>
                  <a:srgbClr val="353740"/>
                </a:solidFill>
                <a:latin typeface="ColfaxAI"/>
              </a:rPr>
              <a:t>But Jane was pleasantly surprised. The class was fascinating, and she found herself really enjoying it. She started to see the potential for artificial intelligence, and how it could be used to help people in their everyday lives. She became one of the top students in the class, and even ended up writing her thesis on AI. </a:t>
            </a:r>
          </a:p>
          <a:p>
            <a:r>
              <a:rPr lang="en-US" i="1" dirty="0">
                <a:solidFill>
                  <a:srgbClr val="353740"/>
                </a:solidFill>
                <a:latin typeface="ColfaxAI"/>
              </a:rPr>
              <a:t>Today, Jane is a successful AI researcher, and she credits her USC education for giving her the foundation she needed to succeed.</a:t>
            </a:r>
            <a:endParaRPr lang="en-US" i="1" dirty="0"/>
          </a:p>
        </p:txBody>
      </p:sp>
    </p:spTree>
    <p:extLst>
      <p:ext uri="{BB962C8B-B14F-4D97-AF65-F5344CB8AC3E}">
        <p14:creationId xmlns:p14="http://schemas.microsoft.com/office/powerpoint/2010/main" val="37753374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C1A9D-82DF-8E4A-EFE5-FCFE729B4565}"/>
              </a:ext>
            </a:extLst>
          </p:cNvPr>
          <p:cNvSpPr>
            <a:spLocks noGrp="1"/>
          </p:cNvSpPr>
          <p:nvPr>
            <p:ph type="title"/>
          </p:nvPr>
        </p:nvSpPr>
        <p:spPr/>
        <p:txBody>
          <a:bodyPr/>
          <a:lstStyle/>
          <a:p>
            <a:r>
              <a:rPr lang="en-US" dirty="0"/>
              <a:t>Generative Adversarial Network (GAN)</a:t>
            </a:r>
          </a:p>
        </p:txBody>
      </p:sp>
      <p:sp>
        <p:nvSpPr>
          <p:cNvPr id="3" name="Content Placeholder 2">
            <a:extLst>
              <a:ext uri="{FF2B5EF4-FFF2-40B4-BE49-F238E27FC236}">
                <a16:creationId xmlns:a16="http://schemas.microsoft.com/office/drawing/2014/main" id="{5D54972D-FD06-5B7F-A86C-AF38333A3436}"/>
              </a:ext>
            </a:extLst>
          </p:cNvPr>
          <p:cNvSpPr>
            <a:spLocks noGrp="1"/>
          </p:cNvSpPr>
          <p:nvPr>
            <p:ph sz="half" idx="1"/>
          </p:nvPr>
        </p:nvSpPr>
        <p:spPr/>
        <p:txBody>
          <a:bodyPr/>
          <a:lstStyle/>
          <a:p>
            <a:r>
              <a:rPr lang="en-US" dirty="0"/>
              <a:t>Two NN compete against each other to generate new data.</a:t>
            </a:r>
          </a:p>
          <a:p>
            <a:r>
              <a:rPr lang="en-US" dirty="0"/>
              <a:t>Can be used to create new data that has similar distribution as the original data.</a:t>
            </a:r>
          </a:p>
          <a:p>
            <a:r>
              <a:rPr lang="en-US" dirty="0"/>
              <a:t>Therefore, it can be used by bots to create real sounding audio, video, text, deepfakes.</a:t>
            </a:r>
          </a:p>
          <a:p>
            <a:r>
              <a:rPr lang="en-US" dirty="0"/>
              <a:t>It can be used to touch up images, fill in gaps, enhance images for the visually impaired.</a:t>
            </a:r>
          </a:p>
          <a:p>
            <a:endParaRPr lang="en-US" dirty="0"/>
          </a:p>
        </p:txBody>
      </p:sp>
      <p:sp>
        <p:nvSpPr>
          <p:cNvPr id="4" name="Content Placeholder 3">
            <a:extLst>
              <a:ext uri="{FF2B5EF4-FFF2-40B4-BE49-F238E27FC236}">
                <a16:creationId xmlns:a16="http://schemas.microsoft.com/office/drawing/2014/main" id="{C2EA7AA0-DDE8-E3D6-D379-E69EF3C4C2BC}"/>
              </a:ext>
            </a:extLst>
          </p:cNvPr>
          <p:cNvSpPr>
            <a:spLocks noGrp="1"/>
          </p:cNvSpPr>
          <p:nvPr>
            <p:ph sz="half" idx="2"/>
          </p:nvPr>
        </p:nvSpPr>
        <p:spPr/>
        <p:txBody>
          <a:bodyPr/>
          <a:lstStyle/>
          <a:p>
            <a:endParaRPr lang="en-US"/>
          </a:p>
        </p:txBody>
      </p:sp>
      <p:pic>
        <p:nvPicPr>
          <p:cNvPr id="5" name="Picture 6" descr="TikTok Tom Cruise deepfake creator: public shouldn&amp;#39;t worry about &amp;#39;one-click  fakes&amp;#39; - The Verge">
            <a:extLst>
              <a:ext uri="{FF2B5EF4-FFF2-40B4-BE49-F238E27FC236}">
                <a16:creationId xmlns:a16="http://schemas.microsoft.com/office/drawing/2014/main" id="{F063DF93-469C-9E7E-0AEB-F27931E2B7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5944" y="2120900"/>
            <a:ext cx="5232400" cy="392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2418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77611-30B7-44CF-8B61-FE107BA3A660}"/>
              </a:ext>
            </a:extLst>
          </p:cNvPr>
          <p:cNvSpPr>
            <a:spLocks noGrp="1"/>
          </p:cNvSpPr>
          <p:nvPr>
            <p:ph type="title"/>
          </p:nvPr>
        </p:nvSpPr>
        <p:spPr/>
        <p:txBody>
          <a:bodyPr/>
          <a:lstStyle/>
          <a:p>
            <a:r>
              <a:rPr lang="en-US" dirty="0"/>
              <a:t>GAN (Generative Adversarial Network)</a:t>
            </a:r>
          </a:p>
        </p:txBody>
      </p:sp>
      <p:sp>
        <p:nvSpPr>
          <p:cNvPr id="3" name="Content Placeholder 2">
            <a:extLst>
              <a:ext uri="{FF2B5EF4-FFF2-40B4-BE49-F238E27FC236}">
                <a16:creationId xmlns:a16="http://schemas.microsoft.com/office/drawing/2014/main" id="{DFBB385F-A265-4410-B85C-ABDE7C71133F}"/>
              </a:ext>
            </a:extLst>
          </p:cNvPr>
          <p:cNvSpPr>
            <a:spLocks noGrp="1"/>
          </p:cNvSpPr>
          <p:nvPr>
            <p:ph sz="half" idx="1"/>
          </p:nvPr>
        </p:nvSpPr>
        <p:spPr/>
        <p:txBody>
          <a:bodyPr/>
          <a:lstStyle/>
          <a:p>
            <a:r>
              <a:rPr lang="en-US" b="1" dirty="0"/>
              <a:t>Problem</a:t>
            </a:r>
            <a:r>
              <a:rPr lang="en-US" dirty="0"/>
              <a:t>: Improve the accuracy of a NN through competing against another NN.</a:t>
            </a:r>
          </a:p>
          <a:p>
            <a:endParaRPr lang="en-US" dirty="0"/>
          </a:p>
          <a:p>
            <a:r>
              <a:rPr lang="en-US" b="1" dirty="0"/>
              <a:t>Application</a:t>
            </a:r>
            <a:r>
              <a:rPr lang="en-US" dirty="0"/>
              <a:t>: </a:t>
            </a:r>
            <a:r>
              <a:rPr lang="en-US" dirty="0">
                <a:hlinkClick r:id="rId2"/>
              </a:rPr>
              <a:t>http://gandissect.res.ibm.com/ganpaint.html?project=churchoutdoor&amp;layer=layer4</a:t>
            </a:r>
            <a:r>
              <a:rPr lang="en-US" dirty="0"/>
              <a:t> </a:t>
            </a:r>
          </a:p>
          <a:p>
            <a:r>
              <a:rPr lang="en-US" dirty="0">
                <a:hlinkClick r:id="rId3"/>
              </a:rPr>
              <a:t>http://imaginaire.cc/gaugan2/</a:t>
            </a:r>
            <a:r>
              <a:rPr lang="en-US" dirty="0"/>
              <a:t> </a:t>
            </a:r>
          </a:p>
        </p:txBody>
      </p:sp>
      <p:sp>
        <p:nvSpPr>
          <p:cNvPr id="4" name="Content Placeholder 3">
            <a:extLst>
              <a:ext uri="{FF2B5EF4-FFF2-40B4-BE49-F238E27FC236}">
                <a16:creationId xmlns:a16="http://schemas.microsoft.com/office/drawing/2014/main" id="{F553CF17-B9E2-4083-8ABF-BABF83307CD4}"/>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30270815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F467F-C590-4DC0-B92C-830828B9A7FB}"/>
              </a:ext>
            </a:extLst>
          </p:cNvPr>
          <p:cNvSpPr>
            <a:spLocks noGrp="1"/>
          </p:cNvSpPr>
          <p:nvPr>
            <p:ph type="title"/>
          </p:nvPr>
        </p:nvSpPr>
        <p:spPr/>
        <p:txBody>
          <a:bodyPr/>
          <a:lstStyle/>
          <a:p>
            <a:r>
              <a:rPr lang="en-US" dirty="0"/>
              <a:t>Reinforcement Learning (RL)</a:t>
            </a:r>
          </a:p>
        </p:txBody>
      </p:sp>
      <p:sp>
        <p:nvSpPr>
          <p:cNvPr id="3" name="Content Placeholder 2">
            <a:extLst>
              <a:ext uri="{FF2B5EF4-FFF2-40B4-BE49-F238E27FC236}">
                <a16:creationId xmlns:a16="http://schemas.microsoft.com/office/drawing/2014/main" id="{9BE3EC0C-E5C2-4A1B-9F39-82BC1521802C}"/>
              </a:ext>
            </a:extLst>
          </p:cNvPr>
          <p:cNvSpPr>
            <a:spLocks noGrp="1"/>
          </p:cNvSpPr>
          <p:nvPr>
            <p:ph sz="half" idx="1"/>
          </p:nvPr>
        </p:nvSpPr>
        <p:spPr/>
        <p:txBody>
          <a:bodyPr/>
          <a:lstStyle/>
          <a:p>
            <a:r>
              <a:rPr lang="en-US" dirty="0"/>
              <a:t>Using rewards and penalties as signals to reinforce learning.</a:t>
            </a:r>
          </a:p>
          <a:p>
            <a:r>
              <a:rPr lang="en-US" dirty="0"/>
              <a:t>A feedback loops allows the agent to learn actions that maximize the rewards it receives.</a:t>
            </a:r>
          </a:p>
          <a:p>
            <a:endParaRPr lang="en-US" dirty="0"/>
          </a:p>
        </p:txBody>
      </p:sp>
      <p:pic>
        <p:nvPicPr>
          <p:cNvPr id="5122" name="Picture 2">
            <a:extLst>
              <a:ext uri="{FF2B5EF4-FFF2-40B4-BE49-F238E27FC236}">
                <a16:creationId xmlns:a16="http://schemas.microsoft.com/office/drawing/2014/main" id="{08920ADE-8702-411D-8885-78CDA40CC7E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516688" y="2907685"/>
            <a:ext cx="4638675" cy="2174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7894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73C00-8310-07DA-BDD0-290AC8A7AD05}"/>
              </a:ext>
            </a:extLst>
          </p:cNvPr>
          <p:cNvSpPr>
            <a:spLocks noGrp="1"/>
          </p:cNvSpPr>
          <p:nvPr>
            <p:ph type="title"/>
          </p:nvPr>
        </p:nvSpPr>
        <p:spPr/>
        <p:txBody>
          <a:bodyPr/>
          <a:lstStyle/>
          <a:p>
            <a:r>
              <a:rPr lang="en-US" dirty="0"/>
              <a:t>RL</a:t>
            </a:r>
          </a:p>
        </p:txBody>
      </p:sp>
      <p:sp>
        <p:nvSpPr>
          <p:cNvPr id="3" name="Content Placeholder 2">
            <a:extLst>
              <a:ext uri="{FF2B5EF4-FFF2-40B4-BE49-F238E27FC236}">
                <a16:creationId xmlns:a16="http://schemas.microsoft.com/office/drawing/2014/main" id="{58715B8E-1ECC-94A7-BB42-5DCF618F7A0F}"/>
              </a:ext>
            </a:extLst>
          </p:cNvPr>
          <p:cNvSpPr>
            <a:spLocks noGrp="1"/>
          </p:cNvSpPr>
          <p:nvPr>
            <p:ph sz="half" idx="1"/>
          </p:nvPr>
        </p:nvSpPr>
        <p:spPr/>
        <p:txBody>
          <a:bodyPr/>
          <a:lstStyle/>
          <a:p>
            <a:r>
              <a:rPr lang="en-US" b="1" dirty="0"/>
              <a:t>Problem</a:t>
            </a:r>
            <a:r>
              <a:rPr lang="en-US" dirty="0"/>
              <a:t>: Use feedback to reinforce (reward) correct action and penalize wrong actions.</a:t>
            </a:r>
          </a:p>
        </p:txBody>
      </p:sp>
      <p:sp>
        <p:nvSpPr>
          <p:cNvPr id="4" name="Content Placeholder 3">
            <a:extLst>
              <a:ext uri="{FF2B5EF4-FFF2-40B4-BE49-F238E27FC236}">
                <a16:creationId xmlns:a16="http://schemas.microsoft.com/office/drawing/2014/main" id="{38713EAF-08AE-FF26-1311-193B7D308D07}"/>
              </a:ext>
            </a:extLst>
          </p:cNvPr>
          <p:cNvSpPr>
            <a:spLocks noGrp="1"/>
          </p:cNvSpPr>
          <p:nvPr>
            <p:ph sz="half" idx="2"/>
          </p:nvPr>
        </p:nvSpPr>
        <p:spPr/>
        <p:txBody>
          <a:bodyPr/>
          <a:lstStyle/>
          <a:p>
            <a:r>
              <a:rPr lang="en-US" b="1" dirty="0"/>
              <a:t>Application</a:t>
            </a:r>
            <a:r>
              <a:rPr lang="en-US" dirty="0"/>
              <a:t>: Drive a car in traffic safely – avoid collisions, keep a safe distance, passenger comfort </a:t>
            </a:r>
          </a:p>
          <a:p>
            <a:r>
              <a:rPr lang="en-US" dirty="0">
                <a:hlinkClick r:id="rId2"/>
              </a:rPr>
              <a:t>https://github.com/carla-simulator/carla</a:t>
            </a:r>
            <a:r>
              <a:rPr lang="en-US" dirty="0"/>
              <a:t> </a:t>
            </a:r>
          </a:p>
          <a:p>
            <a:r>
              <a:rPr lang="en-US" b="1" dirty="0"/>
              <a:t>Application</a:t>
            </a:r>
            <a:r>
              <a:rPr lang="en-US" dirty="0"/>
              <a:t>: Train a simple agent to walk, swim, swing or crawl.</a:t>
            </a:r>
          </a:p>
          <a:p>
            <a:r>
              <a:rPr lang="en-US" dirty="0">
                <a:hlinkClick r:id="rId3"/>
              </a:rPr>
              <a:t>https://developmentalsystems.org/Interactive_DeepRL_Demo/</a:t>
            </a:r>
            <a:r>
              <a:rPr lang="en-US" dirty="0"/>
              <a:t> </a:t>
            </a:r>
          </a:p>
        </p:txBody>
      </p:sp>
    </p:spTree>
    <p:extLst>
      <p:ext uri="{BB962C8B-B14F-4D97-AF65-F5344CB8AC3E}">
        <p14:creationId xmlns:p14="http://schemas.microsoft.com/office/powerpoint/2010/main" val="35612368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867AE-EB37-4BCE-8DBE-7E0B58A5CFA3}"/>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63E740DE-5EBA-469E-8D18-189FDBF01687}"/>
              </a:ext>
            </a:extLst>
          </p:cNvPr>
          <p:cNvSpPr>
            <a:spLocks noGrp="1"/>
          </p:cNvSpPr>
          <p:nvPr>
            <p:ph idx="1"/>
          </p:nvPr>
        </p:nvSpPr>
        <p:spPr/>
        <p:txBody>
          <a:bodyPr/>
          <a:lstStyle/>
          <a:p>
            <a:r>
              <a:rPr lang="en-US" dirty="0"/>
              <a:t>In this lecture, we learned about the multitude of approaches for AI. Rule based, searched and ML are the major categories.</a:t>
            </a:r>
          </a:p>
          <a:p>
            <a:r>
              <a:rPr lang="en-US" dirty="0"/>
              <a:t>During the semester we will study the details of some of these approaches and then apply them to solve problems.</a:t>
            </a:r>
          </a:p>
          <a:p>
            <a:r>
              <a:rPr lang="en-US" dirty="0"/>
              <a:t>Future courses in the AI minor will go deeper into these approaches to tackle even more difficulty problems (e.g. language).</a:t>
            </a:r>
          </a:p>
        </p:txBody>
      </p:sp>
    </p:spTree>
    <p:extLst>
      <p:ext uri="{BB962C8B-B14F-4D97-AF65-F5344CB8AC3E}">
        <p14:creationId xmlns:p14="http://schemas.microsoft.com/office/powerpoint/2010/main" val="3748370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3BBC60-C139-4F65-C7E9-814D8E8DE741}"/>
              </a:ext>
            </a:extLst>
          </p:cNvPr>
          <p:cNvSpPr>
            <a:spLocks noGrp="1"/>
          </p:cNvSpPr>
          <p:nvPr>
            <p:ph type="body" sz="quarter" idx="11"/>
          </p:nvPr>
        </p:nvSpPr>
        <p:spPr>
          <a:xfrm>
            <a:off x="5750560" y="1620000"/>
            <a:ext cx="5936873" cy="4716000"/>
          </a:xfrm>
        </p:spPr>
        <p:txBody>
          <a:bodyPr>
            <a:normAutofit fontScale="92500" lnSpcReduction="10000"/>
          </a:bodyPr>
          <a:lstStyle/>
          <a:p>
            <a:r>
              <a:rPr lang="en-US" b="1" dirty="0"/>
              <a:t>Option 1: </a:t>
            </a:r>
            <a:r>
              <a:rPr lang="en-US" dirty="0"/>
              <a:t>Try out every possible chess play and store it with known outcomes at every move. Then replay those against a human. Is this practical? 10</a:t>
            </a:r>
            <a:r>
              <a:rPr lang="en-US" baseline="30000" dirty="0"/>
              <a:t>120</a:t>
            </a:r>
            <a:r>
              <a:rPr lang="en-US" dirty="0"/>
              <a:t> possible chess games (Shannon)!</a:t>
            </a:r>
          </a:p>
          <a:p>
            <a:r>
              <a:rPr lang="en-US" b="1" dirty="0"/>
              <a:t>Option 2: </a:t>
            </a:r>
            <a:r>
              <a:rPr lang="en-US" dirty="0"/>
              <a:t>AI is given recorded histories of human games, especially grand masters, to learn from them. </a:t>
            </a:r>
          </a:p>
          <a:p>
            <a:r>
              <a:rPr lang="en-US" b="1" dirty="0"/>
              <a:t>Option 3: </a:t>
            </a:r>
            <a:r>
              <a:rPr lang="en-US" dirty="0"/>
              <a:t>Game simulation – AI simulates any number of games and plays against itself. Then tries to learn strategies to win.</a:t>
            </a:r>
          </a:p>
          <a:p>
            <a:r>
              <a:rPr lang="en-US" b="1" dirty="0"/>
              <a:t>Option 4: </a:t>
            </a:r>
            <a:r>
              <a:rPr lang="en-US" dirty="0"/>
              <a:t>Calculate the next best move by doing a tree search of possible moves and assigning </a:t>
            </a:r>
            <a:r>
              <a:rPr lang="en-US" i="1" dirty="0"/>
              <a:t>evaluation function </a:t>
            </a:r>
            <a:r>
              <a:rPr lang="en-US" dirty="0"/>
              <a:t>to each move.</a:t>
            </a:r>
          </a:p>
          <a:p>
            <a:r>
              <a:rPr lang="en-US" b="1" dirty="0"/>
              <a:t>Other: </a:t>
            </a:r>
            <a:r>
              <a:rPr lang="en-US" dirty="0"/>
              <a:t>?? Over time, will humans learn the moves of AI chess?</a:t>
            </a:r>
          </a:p>
        </p:txBody>
      </p:sp>
      <p:sp>
        <p:nvSpPr>
          <p:cNvPr id="3" name="Text Placeholder 2">
            <a:extLst>
              <a:ext uri="{FF2B5EF4-FFF2-40B4-BE49-F238E27FC236}">
                <a16:creationId xmlns:a16="http://schemas.microsoft.com/office/drawing/2014/main" id="{293AE566-7B7E-AAE7-8A26-516FA62B2BEB}"/>
              </a:ext>
            </a:extLst>
          </p:cNvPr>
          <p:cNvSpPr>
            <a:spLocks noGrp="1"/>
          </p:cNvSpPr>
          <p:nvPr>
            <p:ph type="body" sz="quarter" idx="10"/>
          </p:nvPr>
        </p:nvSpPr>
        <p:spPr/>
        <p:txBody>
          <a:bodyPr/>
          <a:lstStyle/>
          <a:p>
            <a:r>
              <a:rPr lang="en-US" dirty="0"/>
              <a:t>How would you program a computer to play chess against humans?</a:t>
            </a:r>
          </a:p>
          <a:p>
            <a:r>
              <a:rPr lang="en-US" dirty="0"/>
              <a:t>How would you make the computer better at playing chess than any human?</a:t>
            </a:r>
          </a:p>
          <a:p>
            <a:endParaRPr lang="en-US" dirty="0"/>
          </a:p>
        </p:txBody>
      </p:sp>
      <p:sp>
        <p:nvSpPr>
          <p:cNvPr id="4" name="Title 3">
            <a:extLst>
              <a:ext uri="{FF2B5EF4-FFF2-40B4-BE49-F238E27FC236}">
                <a16:creationId xmlns:a16="http://schemas.microsoft.com/office/drawing/2014/main" id="{E6F32E8E-BCA9-9DB8-7405-E2AC353533AF}"/>
              </a:ext>
            </a:extLst>
          </p:cNvPr>
          <p:cNvSpPr>
            <a:spLocks noGrp="1"/>
          </p:cNvSpPr>
          <p:nvPr>
            <p:ph type="title"/>
          </p:nvPr>
        </p:nvSpPr>
        <p:spPr/>
        <p:txBody>
          <a:bodyPr>
            <a:normAutofit fontScale="90000"/>
          </a:bodyPr>
          <a:lstStyle/>
          <a:p>
            <a:r>
              <a:rPr lang="en-US" dirty="0"/>
              <a:t>AI to play chess</a:t>
            </a:r>
          </a:p>
        </p:txBody>
      </p:sp>
      <p:pic>
        <p:nvPicPr>
          <p:cNvPr id="6" name="Picture 5">
            <a:extLst>
              <a:ext uri="{FF2B5EF4-FFF2-40B4-BE49-F238E27FC236}">
                <a16:creationId xmlns:a16="http://schemas.microsoft.com/office/drawing/2014/main" id="{DB0FD00B-BF58-CACB-3CD8-5D9A8268F8B3}"/>
              </a:ext>
            </a:extLst>
          </p:cNvPr>
          <p:cNvPicPr>
            <a:picLocks noChangeAspect="1"/>
          </p:cNvPicPr>
          <p:nvPr/>
        </p:nvPicPr>
        <p:blipFill>
          <a:blip r:embed="rId2"/>
          <a:stretch>
            <a:fillRect/>
          </a:stretch>
        </p:blipFill>
        <p:spPr>
          <a:xfrm>
            <a:off x="638629" y="3230718"/>
            <a:ext cx="2769610" cy="2640310"/>
          </a:xfrm>
          <a:prstGeom prst="rect">
            <a:avLst/>
          </a:prstGeom>
        </p:spPr>
      </p:pic>
      <p:sp>
        <p:nvSpPr>
          <p:cNvPr id="7" name="TextBox 6">
            <a:extLst>
              <a:ext uri="{FF2B5EF4-FFF2-40B4-BE49-F238E27FC236}">
                <a16:creationId xmlns:a16="http://schemas.microsoft.com/office/drawing/2014/main" id="{981DE28B-EBD6-01E7-84B0-5CB4693F3CE4}"/>
              </a:ext>
            </a:extLst>
          </p:cNvPr>
          <p:cNvSpPr txBox="1"/>
          <p:nvPr/>
        </p:nvSpPr>
        <p:spPr>
          <a:xfrm>
            <a:off x="638629" y="6014488"/>
            <a:ext cx="2031903" cy="369332"/>
          </a:xfrm>
          <a:prstGeom prst="rect">
            <a:avLst/>
          </a:prstGeom>
          <a:noFill/>
        </p:spPr>
        <p:txBody>
          <a:bodyPr wrap="none" rtlCol="0">
            <a:spAutoFit/>
          </a:bodyPr>
          <a:lstStyle/>
          <a:p>
            <a:r>
              <a:rPr lang="en-US" dirty="0"/>
              <a:t>Created by Dall-E 2</a:t>
            </a:r>
          </a:p>
        </p:txBody>
      </p:sp>
    </p:spTree>
    <p:extLst>
      <p:ext uri="{BB962C8B-B14F-4D97-AF65-F5344CB8AC3E}">
        <p14:creationId xmlns:p14="http://schemas.microsoft.com/office/powerpoint/2010/main" val="3951852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B76D88-6DD8-4349-C0B5-307A4C0D623B}"/>
              </a:ext>
            </a:extLst>
          </p:cNvPr>
          <p:cNvSpPr>
            <a:spLocks noGrp="1"/>
          </p:cNvSpPr>
          <p:nvPr>
            <p:ph type="body" sz="quarter" idx="11"/>
          </p:nvPr>
        </p:nvSpPr>
        <p:spPr/>
        <p:txBody>
          <a:bodyPr/>
          <a:lstStyle/>
          <a:p>
            <a:r>
              <a:rPr lang="en-US" dirty="0"/>
              <a:t>Today, private industry is pouring funding because AI products are benefiting them.</a:t>
            </a:r>
          </a:p>
          <a:p>
            <a:r>
              <a:rPr lang="en-US" b="1" dirty="0"/>
              <a:t>Top researchers are highly sought after by companies.</a:t>
            </a:r>
          </a:p>
          <a:p>
            <a:r>
              <a:rPr lang="en-US" dirty="0"/>
              <a:t>Students with AI experience are being recruited.</a:t>
            </a:r>
          </a:p>
          <a:p>
            <a:endParaRPr lang="en-US" dirty="0"/>
          </a:p>
        </p:txBody>
      </p:sp>
      <p:sp>
        <p:nvSpPr>
          <p:cNvPr id="3" name="Text Placeholder 2">
            <a:extLst>
              <a:ext uri="{FF2B5EF4-FFF2-40B4-BE49-F238E27FC236}">
                <a16:creationId xmlns:a16="http://schemas.microsoft.com/office/drawing/2014/main" id="{7A251730-A8D0-6FE4-58B1-B2C005DFB211}"/>
              </a:ext>
            </a:extLst>
          </p:cNvPr>
          <p:cNvSpPr>
            <a:spLocks noGrp="1"/>
          </p:cNvSpPr>
          <p:nvPr>
            <p:ph type="body" sz="quarter" idx="10"/>
          </p:nvPr>
        </p:nvSpPr>
        <p:spPr/>
        <p:txBody>
          <a:bodyPr>
            <a:normAutofit/>
          </a:bodyPr>
          <a:lstStyle/>
          <a:p>
            <a:r>
              <a:rPr lang="en-US" dirty="0"/>
              <a:t>Three main factors in recent successes</a:t>
            </a:r>
          </a:p>
          <a:p>
            <a:pPr lvl="1"/>
            <a:r>
              <a:rPr lang="en-US" b="1" dirty="0"/>
              <a:t>Compute</a:t>
            </a:r>
            <a:r>
              <a:rPr lang="en-US" dirty="0"/>
              <a:t>: These approaches has taken advantage of advances in computer engineering (faster computation, massive storage, parallel processing).</a:t>
            </a:r>
          </a:p>
          <a:p>
            <a:pPr lvl="1"/>
            <a:r>
              <a:rPr lang="en-US" b="1" dirty="0"/>
              <a:t>Big Data</a:t>
            </a:r>
            <a:r>
              <a:rPr lang="en-US" dirty="0"/>
              <a:t>: Explosion of digital data available for training models</a:t>
            </a:r>
          </a:p>
          <a:p>
            <a:pPr lvl="1"/>
            <a:r>
              <a:rPr lang="en-US" b="1" dirty="0"/>
              <a:t>Algorithms</a:t>
            </a:r>
            <a:r>
              <a:rPr lang="en-US" dirty="0"/>
              <a:t>: Innovations in algorithms</a:t>
            </a:r>
          </a:p>
          <a:p>
            <a:r>
              <a:rPr lang="en-US" dirty="0"/>
              <a:t>Research interest is sparked by successes in AI which in turn increases funding.</a:t>
            </a:r>
          </a:p>
          <a:p>
            <a:endParaRPr lang="en-US" dirty="0"/>
          </a:p>
        </p:txBody>
      </p:sp>
      <p:sp>
        <p:nvSpPr>
          <p:cNvPr id="4" name="Title 3">
            <a:extLst>
              <a:ext uri="{FF2B5EF4-FFF2-40B4-BE49-F238E27FC236}">
                <a16:creationId xmlns:a16="http://schemas.microsoft.com/office/drawing/2014/main" id="{A81445CA-69FB-B1A1-BB32-6333EE82D8BE}"/>
              </a:ext>
            </a:extLst>
          </p:cNvPr>
          <p:cNvSpPr>
            <a:spLocks noGrp="1"/>
          </p:cNvSpPr>
          <p:nvPr>
            <p:ph type="title"/>
          </p:nvPr>
        </p:nvSpPr>
        <p:spPr/>
        <p:txBody>
          <a:bodyPr>
            <a:normAutofit fontScale="90000"/>
          </a:bodyPr>
          <a:lstStyle/>
          <a:p>
            <a:r>
              <a:rPr lang="en-US" dirty="0"/>
              <a:t>Successes</a:t>
            </a:r>
          </a:p>
        </p:txBody>
      </p:sp>
    </p:spTree>
    <p:extLst>
      <p:ext uri="{BB962C8B-B14F-4D97-AF65-F5344CB8AC3E}">
        <p14:creationId xmlns:p14="http://schemas.microsoft.com/office/powerpoint/2010/main" val="2074408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A35BDA-6231-F8BB-F7CD-6FB815BAA4AD}"/>
              </a:ext>
            </a:extLst>
          </p:cNvPr>
          <p:cNvSpPr>
            <a:spLocks noGrp="1"/>
          </p:cNvSpPr>
          <p:nvPr>
            <p:ph type="body" sz="quarter" idx="11"/>
          </p:nvPr>
        </p:nvSpPr>
        <p:spPr>
          <a:xfrm>
            <a:off x="8386094" y="1620000"/>
            <a:ext cx="3301340" cy="4716000"/>
          </a:xfrm>
        </p:spPr>
        <p:txBody>
          <a:bodyPr/>
          <a:lstStyle/>
          <a:p>
            <a:r>
              <a:rPr lang="en-US" b="1" dirty="0"/>
              <a:t>Machine Learning</a:t>
            </a:r>
          </a:p>
          <a:p>
            <a:r>
              <a:rPr lang="en-US" i="1" dirty="0"/>
              <a:t>Start: show the computer large volumes of data and maybe it can learn from it</a:t>
            </a:r>
          </a:p>
          <a:p>
            <a:r>
              <a:rPr lang="en-US" dirty="0"/>
              <a:t>Neural network - Based on how the biological brain works</a:t>
            </a:r>
          </a:p>
          <a:p>
            <a:r>
              <a:rPr lang="en-US" dirty="0"/>
              <a:t>A network of neurons that can learn over time given data</a:t>
            </a:r>
          </a:p>
          <a:p>
            <a:r>
              <a:rPr lang="en-US" dirty="0"/>
              <a:t>Use machine learning to discover rules (or at least patterns)</a:t>
            </a:r>
          </a:p>
          <a:p>
            <a:endParaRPr lang="en-US" dirty="0"/>
          </a:p>
          <a:p>
            <a:endParaRPr lang="en-US" dirty="0"/>
          </a:p>
        </p:txBody>
      </p:sp>
      <p:sp>
        <p:nvSpPr>
          <p:cNvPr id="3" name="Text Placeholder 2">
            <a:extLst>
              <a:ext uri="{FF2B5EF4-FFF2-40B4-BE49-F238E27FC236}">
                <a16:creationId xmlns:a16="http://schemas.microsoft.com/office/drawing/2014/main" id="{87FF132F-C57D-D61C-BDDB-211A883BD235}"/>
              </a:ext>
            </a:extLst>
          </p:cNvPr>
          <p:cNvSpPr>
            <a:spLocks noGrp="1"/>
          </p:cNvSpPr>
          <p:nvPr>
            <p:ph type="body" sz="quarter" idx="10"/>
          </p:nvPr>
        </p:nvSpPr>
        <p:spPr>
          <a:xfrm>
            <a:off x="503869" y="1620000"/>
            <a:ext cx="3610931" cy="4716000"/>
          </a:xfrm>
        </p:spPr>
        <p:txBody>
          <a:bodyPr/>
          <a:lstStyle/>
          <a:p>
            <a:r>
              <a:rPr lang="en-US" b="1" dirty="0"/>
              <a:t>Heuristics</a:t>
            </a:r>
          </a:p>
          <a:p>
            <a:r>
              <a:rPr lang="en-US" i="1" dirty="0"/>
              <a:t>Start: symbolic logic – express knowledge as symbols</a:t>
            </a:r>
          </a:p>
          <a:p>
            <a:r>
              <a:rPr lang="en-US" dirty="0"/>
              <a:t>Then use computer logic to draw inference</a:t>
            </a:r>
          </a:p>
          <a:p>
            <a:r>
              <a:rPr lang="en-US" dirty="0"/>
              <a:t>Preprogrammed as a series of rules</a:t>
            </a:r>
          </a:p>
          <a:p>
            <a:r>
              <a:rPr lang="en-US" dirty="0"/>
              <a:t>A giant if-then-else?</a:t>
            </a:r>
          </a:p>
          <a:p>
            <a:r>
              <a:rPr lang="en-US" dirty="0"/>
              <a:t>GOFAI – Good old fashioned Artificial Intelligence</a:t>
            </a:r>
          </a:p>
          <a:p>
            <a:endParaRPr lang="en-US" dirty="0"/>
          </a:p>
        </p:txBody>
      </p:sp>
      <p:sp>
        <p:nvSpPr>
          <p:cNvPr id="4" name="Title 3">
            <a:extLst>
              <a:ext uri="{FF2B5EF4-FFF2-40B4-BE49-F238E27FC236}">
                <a16:creationId xmlns:a16="http://schemas.microsoft.com/office/drawing/2014/main" id="{41664C12-4594-ED5F-2F43-51A5374BFEA1}"/>
              </a:ext>
            </a:extLst>
          </p:cNvPr>
          <p:cNvSpPr>
            <a:spLocks noGrp="1"/>
          </p:cNvSpPr>
          <p:nvPr>
            <p:ph type="title"/>
          </p:nvPr>
        </p:nvSpPr>
        <p:spPr/>
        <p:txBody>
          <a:bodyPr>
            <a:normAutofit fontScale="90000"/>
          </a:bodyPr>
          <a:lstStyle/>
          <a:p>
            <a:r>
              <a:rPr lang="en-US" dirty="0"/>
              <a:t>Three major approaches to AI</a:t>
            </a:r>
          </a:p>
        </p:txBody>
      </p:sp>
      <p:sp>
        <p:nvSpPr>
          <p:cNvPr id="5" name="Text Placeholder 1">
            <a:extLst>
              <a:ext uri="{FF2B5EF4-FFF2-40B4-BE49-F238E27FC236}">
                <a16:creationId xmlns:a16="http://schemas.microsoft.com/office/drawing/2014/main" id="{2B2C78CD-38C6-0A90-CAAF-F8BAA9DA51F2}"/>
              </a:ext>
            </a:extLst>
          </p:cNvPr>
          <p:cNvSpPr txBox="1">
            <a:spLocks/>
          </p:cNvSpPr>
          <p:nvPr/>
        </p:nvSpPr>
        <p:spPr>
          <a:xfrm>
            <a:off x="4444982" y="1620000"/>
            <a:ext cx="3301340" cy="4716000"/>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dirty="0"/>
              <a:t>Search</a:t>
            </a:r>
          </a:p>
          <a:p>
            <a:r>
              <a:rPr lang="en-US" i="1" dirty="0"/>
              <a:t>Start: chart out possible outcomes</a:t>
            </a:r>
          </a:p>
          <a:p>
            <a:r>
              <a:rPr lang="en-US" dirty="0"/>
              <a:t>Then use clever algorithms to do a search through the outcomes at each stage</a:t>
            </a:r>
          </a:p>
          <a:p>
            <a:r>
              <a:rPr lang="en-US" dirty="0"/>
              <a:t>Evaluate where to search next</a:t>
            </a:r>
          </a:p>
          <a:p>
            <a:r>
              <a:rPr lang="en-US" dirty="0"/>
              <a:t>Optimal search vs exhaustive search</a:t>
            </a:r>
          </a:p>
          <a:p>
            <a:endParaRPr lang="en-US" dirty="0"/>
          </a:p>
          <a:p>
            <a:endParaRPr lang="en-US" dirty="0"/>
          </a:p>
        </p:txBody>
      </p:sp>
    </p:spTree>
    <p:extLst>
      <p:ext uri="{BB962C8B-B14F-4D97-AF65-F5344CB8AC3E}">
        <p14:creationId xmlns:p14="http://schemas.microsoft.com/office/powerpoint/2010/main" val="1508799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D59EC181-410F-4111-801D-BEE3B0A28F7F}"/>
              </a:ext>
            </a:extLst>
          </p:cNvPr>
          <p:cNvGraphicFramePr/>
          <p:nvPr/>
        </p:nvGraphicFramePr>
        <p:xfrm>
          <a:off x="581523" y="109003"/>
          <a:ext cx="10660742" cy="60188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ctangle 1">
            <a:extLst>
              <a:ext uri="{FF2B5EF4-FFF2-40B4-BE49-F238E27FC236}">
                <a16:creationId xmlns:a16="http://schemas.microsoft.com/office/drawing/2014/main" id="{9AE53FB3-9971-6619-9F5D-052CD0903B50}"/>
              </a:ext>
            </a:extLst>
          </p:cNvPr>
          <p:cNvSpPr/>
          <p:nvPr/>
        </p:nvSpPr>
        <p:spPr>
          <a:xfrm>
            <a:off x="127221" y="5782966"/>
            <a:ext cx="2473243" cy="548640"/>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Not exhaustive!</a:t>
            </a:r>
          </a:p>
        </p:txBody>
      </p:sp>
      <p:sp>
        <p:nvSpPr>
          <p:cNvPr id="9" name="TextBox 8">
            <a:extLst>
              <a:ext uri="{FF2B5EF4-FFF2-40B4-BE49-F238E27FC236}">
                <a16:creationId xmlns:a16="http://schemas.microsoft.com/office/drawing/2014/main" id="{EE8155A4-AC68-7F6B-1DBD-5F51A164E077}"/>
              </a:ext>
            </a:extLst>
          </p:cNvPr>
          <p:cNvSpPr txBox="1"/>
          <p:nvPr/>
        </p:nvSpPr>
        <p:spPr>
          <a:xfrm>
            <a:off x="5622214" y="1412581"/>
            <a:ext cx="1099741" cy="461665"/>
          </a:xfrm>
          <a:prstGeom prst="rect">
            <a:avLst/>
          </a:prstGeom>
          <a:noFill/>
        </p:spPr>
        <p:txBody>
          <a:bodyPr wrap="square" rtlCol="0">
            <a:spAutoFit/>
          </a:bodyPr>
          <a:lstStyle/>
          <a:p>
            <a:r>
              <a:rPr lang="en-US" sz="800" dirty="0"/>
              <a:t>These search techniques are goal oriented</a:t>
            </a:r>
          </a:p>
        </p:txBody>
      </p:sp>
      <p:sp>
        <p:nvSpPr>
          <p:cNvPr id="4" name="TextBox 3">
            <a:extLst>
              <a:ext uri="{FF2B5EF4-FFF2-40B4-BE49-F238E27FC236}">
                <a16:creationId xmlns:a16="http://schemas.microsoft.com/office/drawing/2014/main" id="{7E86E60B-5FAF-BDF4-0EBF-34D38C6C003C}"/>
              </a:ext>
            </a:extLst>
          </p:cNvPr>
          <p:cNvSpPr txBox="1"/>
          <p:nvPr/>
        </p:nvSpPr>
        <p:spPr>
          <a:xfrm>
            <a:off x="3393801" y="1412580"/>
            <a:ext cx="1498472" cy="461665"/>
          </a:xfrm>
          <a:prstGeom prst="rect">
            <a:avLst/>
          </a:prstGeom>
          <a:noFill/>
        </p:spPr>
        <p:txBody>
          <a:bodyPr wrap="square" rtlCol="0">
            <a:spAutoFit/>
          </a:bodyPr>
          <a:lstStyle>
            <a:defPPr>
              <a:defRPr lang="en-US"/>
            </a:defPPr>
            <a:lvl1pPr>
              <a:defRPr sz="800"/>
            </a:lvl1pPr>
          </a:lstStyle>
          <a:p>
            <a:r>
              <a:rPr lang="en-US" dirty="0"/>
              <a:t>These search techniques do not follow any higher-level goals</a:t>
            </a:r>
          </a:p>
        </p:txBody>
      </p:sp>
      <p:sp>
        <p:nvSpPr>
          <p:cNvPr id="10" name="TextBox 9">
            <a:extLst>
              <a:ext uri="{FF2B5EF4-FFF2-40B4-BE49-F238E27FC236}">
                <a16:creationId xmlns:a16="http://schemas.microsoft.com/office/drawing/2014/main" id="{C3F5B1D5-8B05-BFAE-28DD-076836B08083}"/>
              </a:ext>
            </a:extLst>
          </p:cNvPr>
          <p:cNvSpPr txBox="1"/>
          <p:nvPr/>
        </p:nvSpPr>
        <p:spPr>
          <a:xfrm>
            <a:off x="4254246" y="4095330"/>
            <a:ext cx="1498472" cy="707886"/>
          </a:xfrm>
          <a:prstGeom prst="rect">
            <a:avLst/>
          </a:prstGeom>
          <a:noFill/>
        </p:spPr>
        <p:txBody>
          <a:bodyPr wrap="square" rtlCol="0">
            <a:spAutoFit/>
          </a:bodyPr>
          <a:lstStyle>
            <a:defPPr>
              <a:defRPr lang="en-US"/>
            </a:defPPr>
            <a:lvl1pPr>
              <a:defRPr sz="800"/>
            </a:lvl1pPr>
          </a:lstStyle>
          <a:p>
            <a:r>
              <a:rPr lang="en-US" dirty="0"/>
              <a:t>These search techniques start with a possible solution (population), and find different ones by ‘mutating’ population parameters</a:t>
            </a:r>
          </a:p>
        </p:txBody>
      </p:sp>
      <p:sp>
        <p:nvSpPr>
          <p:cNvPr id="12" name="TextBox 11">
            <a:extLst>
              <a:ext uri="{FF2B5EF4-FFF2-40B4-BE49-F238E27FC236}">
                <a16:creationId xmlns:a16="http://schemas.microsoft.com/office/drawing/2014/main" id="{19CEE3DD-38D7-84B5-058A-FADDBBCDF187}"/>
              </a:ext>
            </a:extLst>
          </p:cNvPr>
          <p:cNvSpPr txBox="1"/>
          <p:nvPr/>
        </p:nvSpPr>
        <p:spPr>
          <a:xfrm>
            <a:off x="4892273" y="2711301"/>
            <a:ext cx="900946" cy="707886"/>
          </a:xfrm>
          <a:prstGeom prst="rect">
            <a:avLst/>
          </a:prstGeom>
          <a:noFill/>
        </p:spPr>
        <p:txBody>
          <a:bodyPr wrap="square" rtlCol="0">
            <a:spAutoFit/>
          </a:bodyPr>
          <a:lstStyle>
            <a:defPPr>
              <a:defRPr lang="en-US"/>
            </a:defPPr>
            <a:lvl1pPr>
              <a:defRPr sz="800"/>
            </a:lvl1pPr>
          </a:lstStyle>
          <a:p>
            <a:r>
              <a:rPr lang="en-US" dirty="0"/>
              <a:t>These search techniques start with a ‘state’ and iteratively try to improve it</a:t>
            </a:r>
          </a:p>
        </p:txBody>
      </p:sp>
      <p:cxnSp>
        <p:nvCxnSpPr>
          <p:cNvPr id="14" name="Straight Arrow Connector 13">
            <a:extLst>
              <a:ext uri="{FF2B5EF4-FFF2-40B4-BE49-F238E27FC236}">
                <a16:creationId xmlns:a16="http://schemas.microsoft.com/office/drawing/2014/main" id="{54F7A0B6-B58C-DB0A-8796-3C16586061D7}"/>
              </a:ext>
            </a:extLst>
          </p:cNvPr>
          <p:cNvCxnSpPr>
            <a:cxnSpLocks/>
          </p:cNvCxnSpPr>
          <p:nvPr/>
        </p:nvCxnSpPr>
        <p:spPr>
          <a:xfrm flipV="1">
            <a:off x="5503539" y="2447055"/>
            <a:ext cx="357542" cy="264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4DB3F96-705A-A525-DF77-D84268E6DD6E}"/>
              </a:ext>
            </a:extLst>
          </p:cNvPr>
          <p:cNvCxnSpPr>
            <a:cxnSpLocks/>
          </p:cNvCxnSpPr>
          <p:nvPr/>
        </p:nvCxnSpPr>
        <p:spPr>
          <a:xfrm flipV="1">
            <a:off x="5185328" y="3431949"/>
            <a:ext cx="712230" cy="7147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E505BAA-A337-92E4-2723-4F31FCA32C07}"/>
              </a:ext>
            </a:extLst>
          </p:cNvPr>
          <p:cNvCxnSpPr>
            <a:cxnSpLocks/>
          </p:cNvCxnSpPr>
          <p:nvPr/>
        </p:nvCxnSpPr>
        <p:spPr>
          <a:xfrm flipV="1">
            <a:off x="5111719" y="4665670"/>
            <a:ext cx="918861" cy="327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EC274F5-7B2E-7495-6F8C-8D20AC6157A1}"/>
              </a:ext>
            </a:extLst>
          </p:cNvPr>
          <p:cNvSpPr txBox="1"/>
          <p:nvPr/>
        </p:nvSpPr>
        <p:spPr>
          <a:xfrm>
            <a:off x="4247601" y="4976890"/>
            <a:ext cx="1498472" cy="461665"/>
          </a:xfrm>
          <a:prstGeom prst="rect">
            <a:avLst/>
          </a:prstGeom>
          <a:noFill/>
        </p:spPr>
        <p:txBody>
          <a:bodyPr wrap="square" rtlCol="0">
            <a:spAutoFit/>
          </a:bodyPr>
          <a:lstStyle>
            <a:defPPr>
              <a:defRPr lang="en-US"/>
            </a:defPPr>
            <a:lvl1pPr>
              <a:defRPr sz="800"/>
            </a:lvl1pPr>
          </a:lstStyle>
          <a:p>
            <a:r>
              <a:rPr lang="en-US" dirty="0"/>
              <a:t>In continuous spaces this is the famous gradient descent algorithm (we will use it!)</a:t>
            </a:r>
          </a:p>
        </p:txBody>
      </p:sp>
      <p:sp>
        <p:nvSpPr>
          <p:cNvPr id="21" name="TextBox 20">
            <a:extLst>
              <a:ext uri="{FF2B5EF4-FFF2-40B4-BE49-F238E27FC236}">
                <a16:creationId xmlns:a16="http://schemas.microsoft.com/office/drawing/2014/main" id="{675E4559-9EE7-72A3-ED7B-D5F75864FA28}"/>
              </a:ext>
            </a:extLst>
          </p:cNvPr>
          <p:cNvSpPr txBox="1"/>
          <p:nvPr/>
        </p:nvSpPr>
        <p:spPr>
          <a:xfrm>
            <a:off x="6206079" y="808549"/>
            <a:ext cx="1498472" cy="461665"/>
          </a:xfrm>
          <a:prstGeom prst="rect">
            <a:avLst/>
          </a:prstGeom>
          <a:noFill/>
        </p:spPr>
        <p:txBody>
          <a:bodyPr wrap="square" rtlCol="0">
            <a:spAutoFit/>
          </a:bodyPr>
          <a:lstStyle>
            <a:defPPr>
              <a:defRPr lang="en-US"/>
            </a:defPPr>
            <a:lvl1pPr>
              <a:defRPr sz="800"/>
            </a:lvl1pPr>
          </a:lstStyle>
          <a:p>
            <a:r>
              <a:rPr lang="en-US" dirty="0"/>
              <a:t>For these algorithms you don’t have to supply a heuristics function</a:t>
            </a:r>
          </a:p>
        </p:txBody>
      </p:sp>
      <p:cxnSp>
        <p:nvCxnSpPr>
          <p:cNvPr id="22" name="Straight Arrow Connector 21">
            <a:extLst>
              <a:ext uri="{FF2B5EF4-FFF2-40B4-BE49-F238E27FC236}">
                <a16:creationId xmlns:a16="http://schemas.microsoft.com/office/drawing/2014/main" id="{CAA147C6-D5E8-3164-3F4F-C5127AC1176E}"/>
              </a:ext>
            </a:extLst>
          </p:cNvPr>
          <p:cNvCxnSpPr>
            <a:cxnSpLocks/>
          </p:cNvCxnSpPr>
          <p:nvPr/>
        </p:nvCxnSpPr>
        <p:spPr>
          <a:xfrm>
            <a:off x="7199227" y="1124043"/>
            <a:ext cx="0" cy="273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60DF835-A9D4-DE3D-ED60-256A86BA2FFB}"/>
              </a:ext>
            </a:extLst>
          </p:cNvPr>
          <p:cNvSpPr txBox="1"/>
          <p:nvPr/>
        </p:nvSpPr>
        <p:spPr>
          <a:xfrm>
            <a:off x="3764176" y="2459173"/>
            <a:ext cx="966850" cy="1446550"/>
          </a:xfrm>
          <a:prstGeom prst="rect">
            <a:avLst/>
          </a:prstGeom>
          <a:noFill/>
        </p:spPr>
        <p:txBody>
          <a:bodyPr wrap="square" rtlCol="0">
            <a:spAutoFit/>
          </a:bodyPr>
          <a:lstStyle>
            <a:defPPr>
              <a:defRPr lang="en-US"/>
            </a:defPPr>
            <a:lvl1pPr>
              <a:defRPr sz="800"/>
            </a:lvl1pPr>
          </a:lstStyle>
          <a:p>
            <a:r>
              <a:rPr lang="en-US" dirty="0"/>
              <a:t>Very popular, it finds the next node by minimizing a function</a:t>
            </a:r>
            <a:r>
              <a:rPr lang="en-US" i="1" dirty="0"/>
              <a:t> f=</a:t>
            </a:r>
            <a:r>
              <a:rPr lang="en-US" i="1" dirty="0" err="1"/>
              <a:t>g+h</a:t>
            </a:r>
            <a:r>
              <a:rPr lang="en-US" i="1" dirty="0"/>
              <a:t> </a:t>
            </a:r>
            <a:r>
              <a:rPr lang="en-US" dirty="0"/>
              <a:t>with g being the cost to the next node and h being the estimated cost to get to the final goal</a:t>
            </a:r>
          </a:p>
        </p:txBody>
      </p:sp>
    </p:spTree>
    <p:extLst>
      <p:ext uri="{BB962C8B-B14F-4D97-AF65-F5344CB8AC3E}">
        <p14:creationId xmlns:p14="http://schemas.microsoft.com/office/powerpoint/2010/main" val="3964985405"/>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{70A8D59F-DB9C-47BE-B47C-666AD3F85924}tf56160789_win32</Template>
  <TotalTime>5413</TotalTime>
  <Words>6480</Words>
  <Application>Microsoft Macintosh PowerPoint</Application>
  <PresentationFormat>Widescreen</PresentationFormat>
  <Paragraphs>791</Paragraphs>
  <Slides>58</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58</vt:i4>
      </vt:variant>
    </vt:vector>
  </HeadingPairs>
  <TitlesOfParts>
    <vt:vector size="70" baseType="lpstr">
      <vt:lpstr>-apple-system</vt:lpstr>
      <vt:lpstr>Arial Unicode MS</vt:lpstr>
      <vt:lpstr>ColfaxAI</vt:lpstr>
      <vt:lpstr>source-serif-pro</vt:lpstr>
      <vt:lpstr>Arial</vt:lpstr>
      <vt:lpstr>Bookman Old Style</vt:lpstr>
      <vt:lpstr>Calibri</vt:lpstr>
      <vt:lpstr>Cambria Math</vt:lpstr>
      <vt:lpstr>Courier New</vt:lpstr>
      <vt:lpstr>Franklin Gothic Book</vt:lpstr>
      <vt:lpstr>Wingdings</vt:lpstr>
      <vt:lpstr>1_RetrospectVTI</vt:lpstr>
      <vt:lpstr>ITP 259: Basics of Artificial Intelligence Fall 2024  Lecture 3: Approaches to AI</vt:lpstr>
      <vt:lpstr>“Never send a human to do a machine's job.”</vt:lpstr>
      <vt:lpstr>Outline</vt:lpstr>
      <vt:lpstr>AI Approaches</vt:lpstr>
      <vt:lpstr>70 years of different approaches to AI</vt:lpstr>
      <vt:lpstr>AI to play chess</vt:lpstr>
      <vt:lpstr>Successes</vt:lpstr>
      <vt:lpstr>Three major approaches to AI</vt:lpstr>
      <vt:lpstr>PowerPoint Presentation</vt:lpstr>
      <vt:lpstr>Expert Systems</vt:lpstr>
      <vt:lpstr>Expert Systems</vt:lpstr>
      <vt:lpstr>Symbolic AI</vt:lpstr>
      <vt:lpstr>PowerPoint Presentation</vt:lpstr>
      <vt:lpstr>Search</vt:lpstr>
      <vt:lpstr>Example Search</vt:lpstr>
      <vt:lpstr>PowerPoint Presentation</vt:lpstr>
      <vt:lpstr>Machine Learning</vt:lpstr>
      <vt:lpstr>Machine Learning</vt:lpstr>
      <vt:lpstr>Feature Engineering -&gt; Deep Learning</vt:lpstr>
      <vt:lpstr>One example on Bias: survivor Bias</vt:lpstr>
      <vt:lpstr>We already mentioned this one: Bias! Fico Score</vt:lpstr>
      <vt:lpstr>Clustering</vt:lpstr>
      <vt:lpstr>Association</vt:lpstr>
      <vt:lpstr>Number of rules</vt:lpstr>
      <vt:lpstr>Metrics for association rules</vt:lpstr>
      <vt:lpstr>Example</vt:lpstr>
      <vt:lpstr>Support</vt:lpstr>
      <vt:lpstr>Confidence</vt:lpstr>
      <vt:lpstr>Lift</vt:lpstr>
      <vt:lpstr>Rule reduction</vt:lpstr>
      <vt:lpstr>Rule reduction</vt:lpstr>
      <vt:lpstr>Dimension Reduction -  Principal Components Analysis</vt:lpstr>
      <vt:lpstr>Regression</vt:lpstr>
      <vt:lpstr>Classification </vt:lpstr>
      <vt:lpstr>Support Vector Machines</vt:lpstr>
      <vt:lpstr>Neural Networks</vt:lpstr>
      <vt:lpstr>Artificial Neural Network (ANN)</vt:lpstr>
      <vt:lpstr>ANN</vt:lpstr>
      <vt:lpstr>Deep Neural Network (DNN)</vt:lpstr>
      <vt:lpstr>Convolutional Neural Network (CNN) – inspired by human visual cortex</vt:lpstr>
      <vt:lpstr>CNN </vt:lpstr>
      <vt:lpstr>Recurrent Neural Network (RNN)</vt:lpstr>
      <vt:lpstr>Recurrent Neural Network (RNN)</vt:lpstr>
      <vt:lpstr>RNN</vt:lpstr>
      <vt:lpstr>LSTM (Long Short-Term Memory) – now we are talking about Context again</vt:lpstr>
      <vt:lpstr>LSTM (Long Short-Term Memory) – now we are talking about Context again</vt:lpstr>
      <vt:lpstr>Autoencoders</vt:lpstr>
      <vt:lpstr>Autoencoders</vt:lpstr>
      <vt:lpstr>Transformers – more context!</vt:lpstr>
      <vt:lpstr>Transformers – more context!</vt:lpstr>
      <vt:lpstr>Transformers – more context!</vt:lpstr>
      <vt:lpstr>Transformers vs. LSTM -&gt; GPTs</vt:lpstr>
      <vt:lpstr>Story Generation GPT-3 – GPT = Generative Pre-Trained Transformers</vt:lpstr>
      <vt:lpstr>Generative Adversarial Network (GAN)</vt:lpstr>
      <vt:lpstr>GAN (Generative Adversarial Network)</vt:lpstr>
      <vt:lpstr>Reinforcement Learning (RL)</vt:lpstr>
      <vt:lpstr>RL</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Nitin Vasant Kale</dc:creator>
  <cp:lastModifiedBy>Selina Hui</cp:lastModifiedBy>
  <cp:revision>105</cp:revision>
  <dcterms:created xsi:type="dcterms:W3CDTF">2021-04-21T07:07:29Z</dcterms:created>
  <dcterms:modified xsi:type="dcterms:W3CDTF">2024-10-10T22:42:27Z</dcterms:modified>
</cp:coreProperties>
</file>